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C698-F761-4AB4-A447-1A218406D33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0584-ED57-4F11-860B-3F311203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2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C698-F761-4AB4-A447-1A218406D33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0584-ED57-4F11-860B-3F311203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8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C698-F761-4AB4-A447-1A218406D33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0584-ED57-4F11-860B-3F311203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9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C698-F761-4AB4-A447-1A218406D33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0584-ED57-4F11-860B-3F311203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C698-F761-4AB4-A447-1A218406D33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0584-ED57-4F11-860B-3F311203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9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C698-F761-4AB4-A447-1A218406D33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0584-ED57-4F11-860B-3F311203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2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C698-F761-4AB4-A447-1A218406D33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0584-ED57-4F11-860B-3F311203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5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C698-F761-4AB4-A447-1A218406D33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0584-ED57-4F11-860B-3F311203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C698-F761-4AB4-A447-1A218406D33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0584-ED57-4F11-860B-3F311203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5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C698-F761-4AB4-A447-1A218406D33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0584-ED57-4F11-860B-3F311203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9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C698-F761-4AB4-A447-1A218406D33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0584-ED57-4F11-860B-3F311203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4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4C698-F761-4AB4-A447-1A218406D33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0584-ED57-4F11-860B-3F311203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1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5184" y="1271015"/>
            <a:ext cx="4020103" cy="2289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4964" y="2290956"/>
            <a:ext cx="914246" cy="645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49247" y="2290956"/>
            <a:ext cx="914246" cy="64524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6743" y="1949668"/>
            <a:ext cx="39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4350" y="1963167"/>
            <a:ext cx="43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5779" y="1734753"/>
            <a:ext cx="1943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Register for </a:t>
            </a:r>
            <a:r>
              <a:rPr lang="en-US" sz="1100" dirty="0" smtClean="0"/>
              <a:t> this class</a:t>
            </a:r>
            <a:r>
              <a:rPr lang="en-US" sz="1100" dirty="0" smtClean="0"/>
              <a:t>?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4993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Drexel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Chisom Ezenekwe</dc:creator>
  <cp:lastModifiedBy>Chisom Ezenekwe</cp:lastModifiedBy>
  <cp:revision>1</cp:revision>
  <dcterms:created xsi:type="dcterms:W3CDTF">2018-12-02T21:17:06Z</dcterms:created>
  <dcterms:modified xsi:type="dcterms:W3CDTF">2018-12-02T21:17:32Z</dcterms:modified>
</cp:coreProperties>
</file>