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3082-8B45-40AE-9792-FFF7F00D20D6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A3BB0-BB22-45E9-90E4-F880B8A37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4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3082-8B45-40AE-9792-FFF7F00D20D6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A3BB0-BB22-45E9-90E4-F880B8A37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5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3082-8B45-40AE-9792-FFF7F00D20D6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A3BB0-BB22-45E9-90E4-F880B8A37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95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3082-8B45-40AE-9792-FFF7F00D20D6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A3BB0-BB22-45E9-90E4-F880B8A37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2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3082-8B45-40AE-9792-FFF7F00D20D6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A3BB0-BB22-45E9-90E4-F880B8A37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8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3082-8B45-40AE-9792-FFF7F00D20D6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A3BB0-BB22-45E9-90E4-F880B8A37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23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3082-8B45-40AE-9792-FFF7F00D20D6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A3BB0-BB22-45E9-90E4-F880B8A37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14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3082-8B45-40AE-9792-FFF7F00D20D6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A3BB0-BB22-45E9-90E4-F880B8A37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9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3082-8B45-40AE-9792-FFF7F00D20D6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A3BB0-BB22-45E9-90E4-F880B8A37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42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3082-8B45-40AE-9792-FFF7F00D20D6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A3BB0-BB22-45E9-90E4-F880B8A37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37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3082-8B45-40AE-9792-FFF7F00D20D6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A3BB0-BB22-45E9-90E4-F880B8A37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7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E3082-8B45-40AE-9792-FFF7F00D20D6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A3BB0-BB22-45E9-90E4-F880B8A37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34248" y="2360515"/>
            <a:ext cx="2298334" cy="967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33283" y="2969833"/>
            <a:ext cx="143827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Confirmation sent to email – Thank you!</a:t>
            </a:r>
            <a:endParaRPr lang="en-US" sz="900" dirty="0"/>
          </a:p>
        </p:txBody>
      </p:sp>
      <p:sp>
        <p:nvSpPr>
          <p:cNvPr id="6" name="TextBox 5"/>
          <p:cNvSpPr txBox="1"/>
          <p:nvPr/>
        </p:nvSpPr>
        <p:spPr>
          <a:xfrm>
            <a:off x="5123091" y="2522744"/>
            <a:ext cx="1459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Confirmation page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9480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Drexel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Chisom Ezenekwe</dc:creator>
  <cp:lastModifiedBy>Chisom Ezenekwe</cp:lastModifiedBy>
  <cp:revision>1</cp:revision>
  <dcterms:created xsi:type="dcterms:W3CDTF">2018-12-02T21:19:47Z</dcterms:created>
  <dcterms:modified xsi:type="dcterms:W3CDTF">2018-12-02T21:20:11Z</dcterms:modified>
</cp:coreProperties>
</file>