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SATURDAY NIGHT TRIVIA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game by </a:t>
            </a:r>
            <a:r>
              <a:rPr lang="en-GB"/>
              <a:t>Jacob Kewarth, </a:t>
            </a:r>
            <a:r>
              <a:rPr lang="en-GB"/>
              <a:t>Chi Fai Law, and Harpreet Sumal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7: Fill in the blank: “My Kingdom! My Kingdom for a ______”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Whore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Door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Horse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Mosque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8: Which Shakespearean work was the quote “To be or not to be…” from?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The Tragedy of Hamlet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Romeo and Juliet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Midsummer Nights Dream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Julius Caesar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9: Fill in the blank: “Et tu, _____?”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Aunt Peru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La’Fu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Brutus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Rude-us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Question 10: From which of the following work does “You. Shall. Not. PASS!” originate from?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Lord of the Rings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Star Wars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Harry Potter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The Bible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Part 3: Computer Science and Mathematics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Question 11: What is the big O of the following algorithm?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O (n log n)</a:t>
            </a:r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O(n</a:t>
            </a:r>
            <a:r>
              <a:rPr baseline="30000" lang="en-GB" sz="3600"/>
              <a:t>2</a:t>
            </a:r>
            <a:r>
              <a:rPr lang="en-GB" sz="3600"/>
              <a:t>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O(n)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O(1)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-294700" y="10780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/>
              <a:t>for i:= 1 to n do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/>
              <a:t>	for j:= 1 to n do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/>
              <a:t>		x+=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/>
              <a:t>	x+= 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12: What is the largest unsigned number you can represent in 5 bits?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 15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16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31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32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60950" y="7038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13: What is meant by a “Cauchy Sequence”?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A: A sequence whose elements get arbitrarily close to each other as the sequence progresses.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B: A sequence whose elements get arbitrarily further from each other as sequence progresses.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C: A sequence whose domain is a convex subset of prime numbers.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D: A sequence which, once reaching a peak point, every subsequent point is a peak point.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14: In C Programming, which of the following do you not need to error check for?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fopen</a:t>
            </a:r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malloc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fork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fclose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15: Let A be a real numbered n x n matrix. If A has a zero eigenvalue, then...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A:  A cannot have a zero eigenvalue.</a:t>
            </a:r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B: A is not a square matrix.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C: A is not diagonalizable.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D: A is not invertible.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Part 1: Gaming 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Part 4: History</a:t>
            </a:r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16: Who was the first prime minister of Canada?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Justin Trudeau</a:t>
            </a:r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Stephen Harper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John A. Mcdonald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Pierre Elliot Trudeau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17: What does “AD” stand for (when referring to dates)?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Annon Doni</a:t>
            </a:r>
          </a:p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Anno Domini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Anno Daemonicus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Annon Dami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18: Who is the Roman God/Goddess associated with victory?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Victoria</a:t>
            </a:r>
          </a:p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Jupiter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Nike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Dionysus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19: When did the Eastern Roman Empire fall?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338 AD</a:t>
            </a:r>
          </a:p>
        </p:txBody>
      </p:sp>
      <p:sp>
        <p:nvSpPr>
          <p:cNvPr id="262" name="Shape 262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476 AD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1036 AD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1453 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20: Where was the ‘Mughal Empire’ located closest to, geographically?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 India</a:t>
            </a:r>
          </a:p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Japan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Italy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Canada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Game Over</a:t>
            </a:r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Thanks for Playing!</a:t>
            </a:r>
          </a:p>
        </p:txBody>
      </p:sp>
      <p:pic>
        <p:nvPicPr>
          <p:cNvPr descr="flat,800x800,075,f.u2.jp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276" y="114125"/>
            <a:ext cx="2771475" cy="1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 1: In the game, ‘Civilizations V’, who is the leader of the Spanish Empire?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A: Elizabeth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B: Isabella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Catherine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Wu Zetian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2: Who was the protagonist from the game ‘Assassin’s Creed’?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Altair</a:t>
            </a:r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Ezio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Connor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Corvo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60950" y="8292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3: In the game ‘Hearthstone’, which minion says “Hey everyone, get in here!” upon being summoned?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A: Muradin Bronzebeard</a:t>
            </a:r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B: Gnomish Engineer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C: Grim Patron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D: Leeroy Jenkins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4: In the game series ‘The Legend of Zelda’, what is the name of the protagonist?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Link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Zelda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Mario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Toad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5: In the game ‘The Elder Scrolls V: Skyrim’, who or what is Parthurnax?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The antagonist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The protagonist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A mentor figure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A species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Part 2: Literature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Question 6:What is the answer to the infamous Riddle of the Sphinx: “What walks on 4 legs in the morning, 2 in the afternoon, and 3 in the evening”?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A: A Dog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94250" y="1919075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B: A God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C: A Human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694250" y="3479300"/>
            <a:ext cx="3999900" cy="12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D: A Pirate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