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6" r:id="rId2"/>
    <p:sldMasterId id="2147483756" r:id="rId3"/>
  </p:sldMasterIdLst>
  <p:notesMasterIdLst>
    <p:notesMasterId r:id="rId15"/>
  </p:notesMasterIdLst>
  <p:sldIdLst>
    <p:sldId id="256" r:id="rId4"/>
    <p:sldId id="266" r:id="rId5"/>
    <p:sldId id="258" r:id="rId6"/>
    <p:sldId id="259" r:id="rId7"/>
    <p:sldId id="260" r:id="rId8"/>
    <p:sldId id="262" r:id="rId9"/>
    <p:sldId id="261" r:id="rId10"/>
    <p:sldId id="263" r:id="rId11"/>
    <p:sldId id="257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1BC5E-8F19-4178-9F29-6F0E311FEF0E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BC61F35C-370C-4B58-A107-2DEF3CF8023C}">
      <dgm:prSet phldrT="[文字]"/>
      <dgm:spPr/>
      <dgm:t>
        <a:bodyPr/>
        <a:lstStyle/>
        <a:p>
          <a:r>
            <a:rPr lang="en-US" altLang="zh-TW" dirty="0" smtClean="0"/>
            <a:t>36hr</a:t>
          </a:r>
          <a:endParaRPr lang="zh-TW" altLang="en-US" dirty="0"/>
        </a:p>
      </dgm:t>
    </dgm:pt>
    <dgm:pt modelId="{536A9BB4-45F2-47EC-9E1D-E41E563F4986}" type="parTrans" cxnId="{56CD09F1-4C40-4A85-B2C3-8508FD606053}">
      <dgm:prSet/>
      <dgm:spPr/>
      <dgm:t>
        <a:bodyPr/>
        <a:lstStyle/>
        <a:p>
          <a:endParaRPr lang="zh-TW" altLang="en-US"/>
        </a:p>
      </dgm:t>
    </dgm:pt>
    <dgm:pt modelId="{F9D6CC55-2725-495D-9DA2-69A87D4767BE}" type="sibTrans" cxnId="{56CD09F1-4C40-4A85-B2C3-8508FD606053}">
      <dgm:prSet/>
      <dgm:spPr/>
      <dgm:t>
        <a:bodyPr/>
        <a:lstStyle/>
        <a:p>
          <a:endParaRPr lang="zh-TW" altLang="en-US"/>
        </a:p>
      </dgm:t>
    </dgm:pt>
    <dgm:pt modelId="{CD68F122-1DE4-482C-BDB0-29E02EE7D529}">
      <dgm:prSet phldrT="[文字]" custT="1"/>
      <dgm:spPr/>
      <dgm:t>
        <a:bodyPr/>
        <a:lstStyle/>
        <a:p>
          <a:r>
            <a:rPr lang="en-US" altLang="zh-TW" sz="7200" dirty="0" smtClean="0"/>
            <a:t>59hr</a:t>
          </a:r>
          <a:endParaRPr lang="zh-TW" altLang="en-US" sz="7200" dirty="0"/>
        </a:p>
      </dgm:t>
    </dgm:pt>
    <dgm:pt modelId="{346F46B1-6083-4697-85CC-9A2CECB906C4}" type="sibTrans" cxnId="{40157E8A-B4FD-4A1A-9BD0-A1AEB50B7E29}">
      <dgm:prSet/>
      <dgm:spPr/>
      <dgm:t>
        <a:bodyPr/>
        <a:lstStyle/>
        <a:p>
          <a:endParaRPr lang="zh-TW" altLang="en-US"/>
        </a:p>
      </dgm:t>
    </dgm:pt>
    <dgm:pt modelId="{58EBCB1C-349B-429F-8F30-A8EADFCA3AF9}" type="parTrans" cxnId="{40157E8A-B4FD-4A1A-9BD0-A1AEB50B7E29}">
      <dgm:prSet/>
      <dgm:spPr/>
      <dgm:t>
        <a:bodyPr/>
        <a:lstStyle/>
        <a:p>
          <a:endParaRPr lang="zh-TW" altLang="en-US"/>
        </a:p>
      </dgm:t>
    </dgm:pt>
    <dgm:pt modelId="{7E3DCC80-5CBA-4972-904A-0A81583645D4}" type="pres">
      <dgm:prSet presAssocID="{03C1BC5E-8F19-4178-9F29-6F0E311FEF0E}" presName="Name0" presStyleCnt="0">
        <dgm:presLayoutVars>
          <dgm:dir/>
          <dgm:resizeHandles val="exact"/>
        </dgm:presLayoutVars>
      </dgm:prSet>
      <dgm:spPr/>
    </dgm:pt>
    <dgm:pt modelId="{9E7CAA29-0656-4F05-89F3-A4E42164AD5F}" type="pres">
      <dgm:prSet presAssocID="{BC61F35C-370C-4B58-A107-2DEF3CF8023C}" presName="node" presStyleLbl="node1" presStyleIdx="0" presStyleCnt="2" custScaleX="16355" custScaleY="20687" custLinFactNeighborX="7155" custLinFactNeighborY="-1334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575277-13AC-4E47-90F3-D6DD92B36811}" type="pres">
      <dgm:prSet presAssocID="{F9D6CC55-2725-495D-9DA2-69A87D4767BE}" presName="sibTrans" presStyleLbl="sibTrans2D1" presStyleIdx="0" presStyleCnt="1" custScaleX="146405" custScaleY="32425" custLinFactNeighborX="-12843" custLinFactNeighborY="5604"/>
      <dgm:spPr/>
      <dgm:t>
        <a:bodyPr/>
        <a:lstStyle/>
        <a:p>
          <a:endParaRPr lang="zh-TW" altLang="en-US"/>
        </a:p>
      </dgm:t>
    </dgm:pt>
    <dgm:pt modelId="{0E5651FB-4BBA-4FF6-AC54-A32A7CD70501}" type="pres">
      <dgm:prSet presAssocID="{F9D6CC55-2725-495D-9DA2-69A87D4767BE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49045C3D-4DC4-4FAB-B2CD-C2C1A9C9F470}" type="pres">
      <dgm:prSet presAssocID="{CD68F122-1DE4-482C-BDB0-29E02EE7D529}" presName="node" presStyleLbl="node1" presStyleIdx="1" presStyleCnt="2" custFlipHor="1" custScaleX="28390" custScaleY="32912" custLinFactNeighborX="-16681" custLinFactNeighborY="-164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A2A4F3-ED59-4596-8049-5F4E43591B01}" type="presOf" srcId="{BC61F35C-370C-4B58-A107-2DEF3CF8023C}" destId="{9E7CAA29-0656-4F05-89F3-A4E42164AD5F}" srcOrd="0" destOrd="0" presId="urn:microsoft.com/office/officeart/2005/8/layout/process1"/>
    <dgm:cxn modelId="{40157E8A-B4FD-4A1A-9BD0-A1AEB50B7E29}" srcId="{03C1BC5E-8F19-4178-9F29-6F0E311FEF0E}" destId="{CD68F122-1DE4-482C-BDB0-29E02EE7D529}" srcOrd="1" destOrd="0" parTransId="{58EBCB1C-349B-429F-8F30-A8EADFCA3AF9}" sibTransId="{346F46B1-6083-4697-85CC-9A2CECB906C4}"/>
    <dgm:cxn modelId="{6CEA3AB6-575F-4C66-8E01-EEF8F78B305C}" type="presOf" srcId="{CD68F122-1DE4-482C-BDB0-29E02EE7D529}" destId="{49045C3D-4DC4-4FAB-B2CD-C2C1A9C9F470}" srcOrd="0" destOrd="0" presId="urn:microsoft.com/office/officeart/2005/8/layout/process1"/>
    <dgm:cxn modelId="{5908BA5F-62B7-4048-BBEC-E6BFC15E398A}" type="presOf" srcId="{03C1BC5E-8F19-4178-9F29-6F0E311FEF0E}" destId="{7E3DCC80-5CBA-4972-904A-0A81583645D4}" srcOrd="0" destOrd="0" presId="urn:microsoft.com/office/officeart/2005/8/layout/process1"/>
    <dgm:cxn modelId="{4C42182F-85E7-40EA-A1BA-FDCD45462825}" type="presOf" srcId="{F9D6CC55-2725-495D-9DA2-69A87D4767BE}" destId="{8F575277-13AC-4E47-90F3-D6DD92B36811}" srcOrd="0" destOrd="0" presId="urn:microsoft.com/office/officeart/2005/8/layout/process1"/>
    <dgm:cxn modelId="{56CD09F1-4C40-4A85-B2C3-8508FD606053}" srcId="{03C1BC5E-8F19-4178-9F29-6F0E311FEF0E}" destId="{BC61F35C-370C-4B58-A107-2DEF3CF8023C}" srcOrd="0" destOrd="0" parTransId="{536A9BB4-45F2-47EC-9E1D-E41E563F4986}" sibTransId="{F9D6CC55-2725-495D-9DA2-69A87D4767BE}"/>
    <dgm:cxn modelId="{85570780-7BF6-48B1-88B4-E6A4EC51B19C}" type="presOf" srcId="{F9D6CC55-2725-495D-9DA2-69A87D4767BE}" destId="{0E5651FB-4BBA-4FF6-AC54-A32A7CD70501}" srcOrd="1" destOrd="0" presId="urn:microsoft.com/office/officeart/2005/8/layout/process1"/>
    <dgm:cxn modelId="{2E63D0ED-89BD-47FA-B885-74F0EE062FA0}" type="presParOf" srcId="{7E3DCC80-5CBA-4972-904A-0A81583645D4}" destId="{9E7CAA29-0656-4F05-89F3-A4E42164AD5F}" srcOrd="0" destOrd="0" presId="urn:microsoft.com/office/officeart/2005/8/layout/process1"/>
    <dgm:cxn modelId="{64593B59-6D5B-4210-B242-DA5F8FF8CA8D}" type="presParOf" srcId="{7E3DCC80-5CBA-4972-904A-0A81583645D4}" destId="{8F575277-13AC-4E47-90F3-D6DD92B36811}" srcOrd="1" destOrd="0" presId="urn:microsoft.com/office/officeart/2005/8/layout/process1"/>
    <dgm:cxn modelId="{425841A6-9B64-4138-9E9C-D36505782D72}" type="presParOf" srcId="{8F575277-13AC-4E47-90F3-D6DD92B36811}" destId="{0E5651FB-4BBA-4FF6-AC54-A32A7CD70501}" srcOrd="0" destOrd="0" presId="urn:microsoft.com/office/officeart/2005/8/layout/process1"/>
    <dgm:cxn modelId="{6D778151-6C7D-4C19-9235-34DA5A6339DD}" type="presParOf" srcId="{7E3DCC80-5CBA-4972-904A-0A81583645D4}" destId="{49045C3D-4DC4-4FAB-B2CD-C2C1A9C9F47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0F6D97-8BD9-4C6D-BB41-57C9926B342F}" type="doc">
      <dgm:prSet loTypeId="urn:microsoft.com/office/officeart/2009/3/layout/CircleRelationship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90032CD-21B1-42ED-9446-798C4117DCD1}">
      <dgm:prSet phldrT="[文字]" custT="1"/>
      <dgm:spPr/>
      <dgm:t>
        <a:bodyPr/>
        <a:lstStyle/>
        <a:p>
          <a:r>
            <a:rPr lang="en-US" altLang="zh-TW" sz="5400" dirty="0" smtClean="0"/>
            <a:t>PM2.5</a:t>
          </a:r>
          <a:endParaRPr lang="zh-TW" altLang="en-US" sz="5400" dirty="0"/>
        </a:p>
      </dgm:t>
    </dgm:pt>
    <dgm:pt modelId="{6DCD8F8C-9642-4556-A824-8BD921A4DDDA}" type="parTrans" cxnId="{14503C3D-C8FE-42AD-A62B-7971D4C415BE}">
      <dgm:prSet/>
      <dgm:spPr/>
      <dgm:t>
        <a:bodyPr/>
        <a:lstStyle/>
        <a:p>
          <a:endParaRPr lang="zh-TW" altLang="en-US"/>
        </a:p>
      </dgm:t>
    </dgm:pt>
    <dgm:pt modelId="{B36DCD72-7BFE-4ACC-989A-286C9242457C}" type="sibTrans" cxnId="{14503C3D-C8FE-42AD-A62B-7971D4C415BE}">
      <dgm:prSet/>
      <dgm:spPr/>
      <dgm:t>
        <a:bodyPr/>
        <a:lstStyle/>
        <a:p>
          <a:endParaRPr lang="zh-TW" altLang="en-US"/>
        </a:p>
      </dgm:t>
    </dgm:pt>
    <dgm:pt modelId="{623564D5-74A6-40B8-912D-00D813A4FD48}">
      <dgm:prSet phldrT="[文字]"/>
      <dgm:spPr/>
      <dgm:t>
        <a:bodyPr/>
        <a:lstStyle/>
        <a:p>
          <a:r>
            <a:rPr lang="en-US" altLang="zh-TW" dirty="0" smtClean="0"/>
            <a:t>PM10</a:t>
          </a:r>
          <a:endParaRPr lang="zh-TW" altLang="en-US" dirty="0"/>
        </a:p>
      </dgm:t>
    </dgm:pt>
    <dgm:pt modelId="{E7838AA4-5F44-4E86-A981-C7DABC0E9C8D}" type="parTrans" cxnId="{904D34E2-6DD3-4EAF-8E79-6F73F7352AD5}">
      <dgm:prSet/>
      <dgm:spPr/>
      <dgm:t>
        <a:bodyPr/>
        <a:lstStyle/>
        <a:p>
          <a:endParaRPr lang="zh-TW" altLang="en-US"/>
        </a:p>
      </dgm:t>
    </dgm:pt>
    <dgm:pt modelId="{12582AF3-2015-42B7-A5B9-AA3EC0745FBB}" type="sibTrans" cxnId="{904D34E2-6DD3-4EAF-8E79-6F73F7352AD5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2BE4BC4-2961-4E28-9391-ABE2723A3E37}">
          <dgm:prSet phldrT="[文字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zh-TW" altLang="en-US" sz="4800" dirty="0"/>
            </a:p>
          </dgm:t>
        </dgm:pt>
      </mc:Choice>
      <mc:Fallback xmlns="">
        <dgm:pt modelId="{82BE4BC4-2961-4E28-9391-ABE2723A3E37}">
          <dgm:prSet phldrT="[文字]" custT="1"/>
          <dgm:spPr/>
          <dgm:t>
            <a:bodyPr/>
            <a:lstStyle/>
            <a:p>
              <a:r>
                <a:rPr lang="en-US" altLang="zh-TW" sz="4800" i="0" smtClean="0">
                  <a:latin typeface="Cambria Math" panose="02040503050406030204" pitchFamily="18" charset="0"/>
                </a:rPr>
                <a:t>〖</a:t>
              </a:r>
              <a:r>
                <a:rPr lang="en-US" altLang="zh-TW" sz="4800" b="0" i="0" smtClean="0">
                  <a:latin typeface="Cambria Math" panose="02040503050406030204" pitchFamily="18" charset="0"/>
                </a:rPr>
                <a:t> 𝑂〗_3</a:t>
              </a:r>
              <a:endParaRPr lang="zh-TW" altLang="en-US" sz="4800" dirty="0"/>
            </a:p>
          </dgm:t>
        </dgm:pt>
      </mc:Fallback>
    </mc:AlternateContent>
    <dgm:pt modelId="{4A17F135-8158-4F7C-8ADB-C1E2F288D587}" type="parTrans" cxnId="{AB36A42C-9D2E-4C0F-B6CD-09B1538564B3}">
      <dgm:prSet/>
      <dgm:spPr/>
      <dgm:t>
        <a:bodyPr/>
        <a:lstStyle/>
        <a:p>
          <a:endParaRPr lang="zh-TW" altLang="en-US"/>
        </a:p>
      </dgm:t>
    </dgm:pt>
    <dgm:pt modelId="{700270A1-F862-4631-B84D-6FE0D5EE331A}" type="sibTrans" cxnId="{AB36A42C-9D2E-4C0F-B6CD-09B1538564B3}">
      <dgm:prSet/>
      <dgm:spPr/>
      <dgm:t>
        <a:bodyPr/>
        <a:lstStyle/>
        <a:p>
          <a:endParaRPr lang="zh-TW" altLang="en-US"/>
        </a:p>
      </dgm:t>
    </dgm:pt>
    <dgm:pt modelId="{A5C11E03-49FA-4E65-B29D-044423D49596}" type="pres">
      <dgm:prSet presAssocID="{030F6D97-8BD9-4C6D-BB41-57C9926B342F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TW" altLang="en-US"/>
        </a:p>
      </dgm:t>
    </dgm:pt>
    <dgm:pt modelId="{D2B9568E-E87A-4047-829A-0D681EC07915}" type="pres">
      <dgm:prSet presAssocID="{490032CD-21B1-42ED-9446-798C4117DCD1}" presName="Parent" presStyleLbl="node0" presStyleIdx="0" presStyleCnt="1" custLinFactNeighborX="7758" custLinFactNeighborY="3811">
        <dgm:presLayoutVars>
          <dgm:chMax val="5"/>
          <dgm:chPref val="5"/>
        </dgm:presLayoutVars>
      </dgm:prSet>
      <dgm:spPr/>
      <dgm:t>
        <a:bodyPr/>
        <a:lstStyle/>
        <a:p>
          <a:endParaRPr lang="zh-TW" altLang="en-US"/>
        </a:p>
      </dgm:t>
    </dgm:pt>
    <dgm:pt modelId="{097CE617-152C-4C65-B8F8-178DB88E99A3}" type="pres">
      <dgm:prSet presAssocID="{490032CD-21B1-42ED-9446-798C4117DCD1}" presName="Accent1" presStyleLbl="node1" presStyleIdx="0" presStyleCnt="13"/>
      <dgm:spPr/>
    </dgm:pt>
    <dgm:pt modelId="{65633082-5774-40B2-9D35-60D23FC0C0B4}" type="pres">
      <dgm:prSet presAssocID="{490032CD-21B1-42ED-9446-798C4117DCD1}" presName="Accent2" presStyleLbl="node1" presStyleIdx="1" presStyleCnt="13"/>
      <dgm:spPr/>
    </dgm:pt>
    <dgm:pt modelId="{17F475CB-204A-491F-90D7-F6E2C094638B}" type="pres">
      <dgm:prSet presAssocID="{490032CD-21B1-42ED-9446-798C4117DCD1}" presName="Accent3" presStyleLbl="node1" presStyleIdx="2" presStyleCnt="13" custLinFactX="-1200000" custLinFactY="-269631" custLinFactNeighborX="-1203419" custLinFactNeighborY="-300000"/>
      <dgm:spPr>
        <a:solidFill>
          <a:schemeClr val="bg1"/>
        </a:solidFill>
        <a:ln>
          <a:solidFill>
            <a:schemeClr val="bg1"/>
          </a:solidFill>
        </a:ln>
      </dgm:spPr>
    </dgm:pt>
    <dgm:pt modelId="{799A380B-66BC-4A43-9E5A-205ED79C5163}" type="pres">
      <dgm:prSet presAssocID="{490032CD-21B1-42ED-9446-798C4117DCD1}" presName="Accent4" presStyleLbl="node1" presStyleIdx="3" presStyleCnt="13"/>
      <dgm:spPr/>
    </dgm:pt>
    <dgm:pt modelId="{17F3C768-6222-4AD3-A4F9-B7FCDF8D88E7}" type="pres">
      <dgm:prSet presAssocID="{490032CD-21B1-42ED-9446-798C4117DCD1}" presName="Accent5" presStyleLbl="node1" presStyleIdx="4" presStyleCnt="13"/>
      <dgm:spPr/>
    </dgm:pt>
    <dgm:pt modelId="{698A8B62-7C04-45A4-8E73-0EB1BB8E4960}" type="pres">
      <dgm:prSet presAssocID="{490032CD-21B1-42ED-9446-798C4117DCD1}" presName="Accent6" presStyleLbl="node1" presStyleIdx="5" presStyleCnt="13"/>
      <dgm:spPr/>
    </dgm:pt>
    <dgm:pt modelId="{3D21BAF9-16D8-4683-9B93-9FACB516981D}" type="pres">
      <dgm:prSet presAssocID="{623564D5-74A6-40B8-912D-00D813A4FD48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BBFD275D-1602-40A3-9526-7A692D0EDDC9}" type="pres">
      <dgm:prSet presAssocID="{623564D5-74A6-40B8-912D-00D813A4FD48}" presName="Accent7" presStyleCnt="0"/>
      <dgm:spPr/>
    </dgm:pt>
    <dgm:pt modelId="{2CD45F0A-7F6A-4B8F-852D-068368B1D903}" type="pres">
      <dgm:prSet presAssocID="{623564D5-74A6-40B8-912D-00D813A4FD48}" presName="AccentHold1" presStyleLbl="node1" presStyleIdx="7" presStyleCnt="13"/>
      <dgm:spPr/>
    </dgm:pt>
    <dgm:pt modelId="{BDB0846B-B817-4C29-9384-35F996D23C00}" type="pres">
      <dgm:prSet presAssocID="{623564D5-74A6-40B8-912D-00D813A4FD48}" presName="Accent8" presStyleCnt="0"/>
      <dgm:spPr/>
    </dgm:pt>
    <dgm:pt modelId="{31F7FFA3-959B-41F9-BA14-406AB9ECD179}" type="pres">
      <dgm:prSet presAssocID="{623564D5-74A6-40B8-912D-00D813A4FD48}" presName="AccentHold2" presStyleLbl="node1" presStyleIdx="8" presStyleCnt="13"/>
      <dgm:spPr/>
    </dgm:pt>
    <dgm:pt modelId="{41621FED-DD63-4F67-AAD7-4F23CFD6BDB1}" type="pres">
      <dgm:prSet presAssocID="{82BE4BC4-2961-4E28-9391-ABE2723A3E37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17539689-893C-4CF0-8C33-2798343FE5A6}" type="pres">
      <dgm:prSet presAssocID="{82BE4BC4-2961-4E28-9391-ABE2723A3E37}" presName="Accent9" presStyleCnt="0"/>
      <dgm:spPr/>
    </dgm:pt>
    <dgm:pt modelId="{D83D25E7-38EE-4D30-89D6-5D4DBB36228E}" type="pres">
      <dgm:prSet presAssocID="{82BE4BC4-2961-4E28-9391-ABE2723A3E37}" presName="AccentHold1" presStyleLbl="node1" presStyleIdx="10" presStyleCnt="13"/>
      <dgm:spPr/>
    </dgm:pt>
    <dgm:pt modelId="{A3A9E9DC-ACB8-4C7F-9F9B-3A3DA5BE1D5E}" type="pres">
      <dgm:prSet presAssocID="{82BE4BC4-2961-4E28-9391-ABE2723A3E37}" presName="Accent10" presStyleCnt="0"/>
      <dgm:spPr/>
    </dgm:pt>
    <dgm:pt modelId="{5B6EF56E-865D-4D14-B358-3963475ADB7D}" type="pres">
      <dgm:prSet presAssocID="{82BE4BC4-2961-4E28-9391-ABE2723A3E37}" presName="AccentHold2" presStyleLbl="node1" presStyleIdx="11" presStyleCnt="13"/>
      <dgm:spPr/>
    </dgm:pt>
    <dgm:pt modelId="{9246D789-6B16-4A60-A743-7AEAA9D8325F}" type="pres">
      <dgm:prSet presAssocID="{82BE4BC4-2961-4E28-9391-ABE2723A3E37}" presName="Accent11" presStyleCnt="0"/>
      <dgm:spPr/>
    </dgm:pt>
    <dgm:pt modelId="{01EC1E89-A407-4FCA-81B7-29DF8C1B3D71}" type="pres">
      <dgm:prSet presAssocID="{82BE4BC4-2961-4E28-9391-ABE2723A3E37}" presName="AccentHold3" presStyleLbl="node1" presStyleIdx="12" presStyleCnt="13"/>
      <dgm:spPr/>
    </dgm:pt>
  </dgm:ptLst>
  <dgm:cxnLst>
    <dgm:cxn modelId="{4D2FA22B-D1B1-4502-957F-C10E81343745}" type="presOf" srcId="{490032CD-21B1-42ED-9446-798C4117DCD1}" destId="{D2B9568E-E87A-4047-829A-0D681EC07915}" srcOrd="0" destOrd="0" presId="urn:microsoft.com/office/officeart/2009/3/layout/CircleRelationship"/>
    <dgm:cxn modelId="{92393180-8CC8-493A-ADED-B5A25FFFEEC4}" type="presOf" srcId="{030F6D97-8BD9-4C6D-BB41-57C9926B342F}" destId="{A5C11E03-49FA-4E65-B29D-044423D49596}" srcOrd="0" destOrd="0" presId="urn:microsoft.com/office/officeart/2009/3/layout/CircleRelationship"/>
    <dgm:cxn modelId="{14503C3D-C8FE-42AD-A62B-7971D4C415BE}" srcId="{030F6D97-8BD9-4C6D-BB41-57C9926B342F}" destId="{490032CD-21B1-42ED-9446-798C4117DCD1}" srcOrd="0" destOrd="0" parTransId="{6DCD8F8C-9642-4556-A824-8BD921A4DDDA}" sibTransId="{B36DCD72-7BFE-4ACC-989A-286C9242457C}"/>
    <dgm:cxn modelId="{9D09C474-D7F4-4B23-9EF4-A7ABD0C41F8D}" type="presOf" srcId="{623564D5-74A6-40B8-912D-00D813A4FD48}" destId="{3D21BAF9-16D8-4683-9B93-9FACB516981D}" srcOrd="0" destOrd="0" presId="urn:microsoft.com/office/officeart/2009/3/layout/CircleRelationship"/>
    <dgm:cxn modelId="{904D34E2-6DD3-4EAF-8E79-6F73F7352AD5}" srcId="{490032CD-21B1-42ED-9446-798C4117DCD1}" destId="{623564D5-74A6-40B8-912D-00D813A4FD48}" srcOrd="0" destOrd="0" parTransId="{E7838AA4-5F44-4E86-A981-C7DABC0E9C8D}" sibTransId="{12582AF3-2015-42B7-A5B9-AA3EC0745FBB}"/>
    <dgm:cxn modelId="{AB36A42C-9D2E-4C0F-B6CD-09B1538564B3}" srcId="{490032CD-21B1-42ED-9446-798C4117DCD1}" destId="{82BE4BC4-2961-4E28-9391-ABE2723A3E37}" srcOrd="1" destOrd="0" parTransId="{4A17F135-8158-4F7C-8ADB-C1E2F288D587}" sibTransId="{700270A1-F862-4631-B84D-6FE0D5EE331A}"/>
    <dgm:cxn modelId="{018DAA2B-16DF-497E-8CE7-49F448D16237}" type="presOf" srcId="{82BE4BC4-2961-4E28-9391-ABE2723A3E37}" destId="{41621FED-DD63-4F67-AAD7-4F23CFD6BDB1}" srcOrd="0" destOrd="0" presId="urn:microsoft.com/office/officeart/2009/3/layout/CircleRelationship"/>
    <dgm:cxn modelId="{E33B26EC-2408-45FC-B46E-0D206FFF7B0F}" type="presParOf" srcId="{A5C11E03-49FA-4E65-B29D-044423D49596}" destId="{D2B9568E-E87A-4047-829A-0D681EC07915}" srcOrd="0" destOrd="0" presId="urn:microsoft.com/office/officeart/2009/3/layout/CircleRelationship"/>
    <dgm:cxn modelId="{0ED9789F-027F-4B76-84EF-7C9FA78CE41E}" type="presParOf" srcId="{A5C11E03-49FA-4E65-B29D-044423D49596}" destId="{097CE617-152C-4C65-B8F8-178DB88E99A3}" srcOrd="1" destOrd="0" presId="urn:microsoft.com/office/officeart/2009/3/layout/CircleRelationship"/>
    <dgm:cxn modelId="{1F6B0AF4-1F0A-4816-8249-87766536802C}" type="presParOf" srcId="{A5C11E03-49FA-4E65-B29D-044423D49596}" destId="{65633082-5774-40B2-9D35-60D23FC0C0B4}" srcOrd="2" destOrd="0" presId="urn:microsoft.com/office/officeart/2009/3/layout/CircleRelationship"/>
    <dgm:cxn modelId="{18CED102-1539-4C05-AE7E-967283021CA5}" type="presParOf" srcId="{A5C11E03-49FA-4E65-B29D-044423D49596}" destId="{17F475CB-204A-491F-90D7-F6E2C094638B}" srcOrd="3" destOrd="0" presId="urn:microsoft.com/office/officeart/2009/3/layout/CircleRelationship"/>
    <dgm:cxn modelId="{B2769751-0957-4325-9EB5-EA79277E4E75}" type="presParOf" srcId="{A5C11E03-49FA-4E65-B29D-044423D49596}" destId="{799A380B-66BC-4A43-9E5A-205ED79C5163}" srcOrd="4" destOrd="0" presId="urn:microsoft.com/office/officeart/2009/3/layout/CircleRelationship"/>
    <dgm:cxn modelId="{847BCE5B-C5B4-4CC0-B9EF-D6D0D5C32F69}" type="presParOf" srcId="{A5C11E03-49FA-4E65-B29D-044423D49596}" destId="{17F3C768-6222-4AD3-A4F9-B7FCDF8D88E7}" srcOrd="5" destOrd="0" presId="urn:microsoft.com/office/officeart/2009/3/layout/CircleRelationship"/>
    <dgm:cxn modelId="{F147149D-BDA3-4427-A62F-C37A48B3F7D3}" type="presParOf" srcId="{A5C11E03-49FA-4E65-B29D-044423D49596}" destId="{698A8B62-7C04-45A4-8E73-0EB1BB8E4960}" srcOrd="6" destOrd="0" presId="urn:microsoft.com/office/officeart/2009/3/layout/CircleRelationship"/>
    <dgm:cxn modelId="{4924B0E1-84FB-4F48-9B25-B9196A6C6C80}" type="presParOf" srcId="{A5C11E03-49FA-4E65-B29D-044423D49596}" destId="{3D21BAF9-16D8-4683-9B93-9FACB516981D}" srcOrd="7" destOrd="0" presId="urn:microsoft.com/office/officeart/2009/3/layout/CircleRelationship"/>
    <dgm:cxn modelId="{77D5E7DB-08E7-462E-8B39-4006CB3D7D31}" type="presParOf" srcId="{A5C11E03-49FA-4E65-B29D-044423D49596}" destId="{BBFD275D-1602-40A3-9526-7A692D0EDDC9}" srcOrd="8" destOrd="0" presId="urn:microsoft.com/office/officeart/2009/3/layout/CircleRelationship"/>
    <dgm:cxn modelId="{5E3A4A60-20C5-41F3-8C4B-A839DB1F6484}" type="presParOf" srcId="{BBFD275D-1602-40A3-9526-7A692D0EDDC9}" destId="{2CD45F0A-7F6A-4B8F-852D-068368B1D903}" srcOrd="0" destOrd="0" presId="urn:microsoft.com/office/officeart/2009/3/layout/CircleRelationship"/>
    <dgm:cxn modelId="{E916F7C9-B726-4F6E-BFC4-86486E457850}" type="presParOf" srcId="{A5C11E03-49FA-4E65-B29D-044423D49596}" destId="{BDB0846B-B817-4C29-9384-35F996D23C00}" srcOrd="9" destOrd="0" presId="urn:microsoft.com/office/officeart/2009/3/layout/CircleRelationship"/>
    <dgm:cxn modelId="{0351496C-2AFE-443F-BF8C-7614D23FD8DC}" type="presParOf" srcId="{BDB0846B-B817-4C29-9384-35F996D23C00}" destId="{31F7FFA3-959B-41F9-BA14-406AB9ECD179}" srcOrd="0" destOrd="0" presId="urn:microsoft.com/office/officeart/2009/3/layout/CircleRelationship"/>
    <dgm:cxn modelId="{555B364D-1B88-432E-ABA3-6AFF53707EC4}" type="presParOf" srcId="{A5C11E03-49FA-4E65-B29D-044423D49596}" destId="{41621FED-DD63-4F67-AAD7-4F23CFD6BDB1}" srcOrd="10" destOrd="0" presId="urn:microsoft.com/office/officeart/2009/3/layout/CircleRelationship"/>
    <dgm:cxn modelId="{A726D978-BC34-4CA1-A844-61C9D057B302}" type="presParOf" srcId="{A5C11E03-49FA-4E65-B29D-044423D49596}" destId="{17539689-893C-4CF0-8C33-2798343FE5A6}" srcOrd="11" destOrd="0" presId="urn:microsoft.com/office/officeart/2009/3/layout/CircleRelationship"/>
    <dgm:cxn modelId="{A35E20EA-CA41-4F59-A65E-C544587CF58A}" type="presParOf" srcId="{17539689-893C-4CF0-8C33-2798343FE5A6}" destId="{D83D25E7-38EE-4D30-89D6-5D4DBB36228E}" srcOrd="0" destOrd="0" presId="urn:microsoft.com/office/officeart/2009/3/layout/CircleRelationship"/>
    <dgm:cxn modelId="{B182C382-D747-4F23-8B4D-4F1CA90B1DF3}" type="presParOf" srcId="{A5C11E03-49FA-4E65-B29D-044423D49596}" destId="{A3A9E9DC-ACB8-4C7F-9F9B-3A3DA5BE1D5E}" srcOrd="12" destOrd="0" presId="urn:microsoft.com/office/officeart/2009/3/layout/CircleRelationship"/>
    <dgm:cxn modelId="{E634531D-7D4A-43DD-9895-1A5B703E0CC0}" type="presParOf" srcId="{A3A9E9DC-ACB8-4C7F-9F9B-3A3DA5BE1D5E}" destId="{5B6EF56E-865D-4D14-B358-3963475ADB7D}" srcOrd="0" destOrd="0" presId="urn:microsoft.com/office/officeart/2009/3/layout/CircleRelationship"/>
    <dgm:cxn modelId="{7EFA5094-408F-45A5-8CFC-92CD6F54804E}" type="presParOf" srcId="{A5C11E03-49FA-4E65-B29D-044423D49596}" destId="{9246D789-6B16-4A60-A743-7AEAA9D8325F}" srcOrd="13" destOrd="0" presId="urn:microsoft.com/office/officeart/2009/3/layout/CircleRelationship"/>
    <dgm:cxn modelId="{E83197DB-2E5A-4C8D-AF2A-259DF3327F4B}" type="presParOf" srcId="{9246D789-6B16-4A60-A743-7AEAA9D8325F}" destId="{01EC1E89-A407-4FCA-81B7-29DF8C1B3D7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0F6D97-8BD9-4C6D-BB41-57C9926B342F}" type="doc">
      <dgm:prSet loTypeId="urn:microsoft.com/office/officeart/2009/3/layout/CircleRelationship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90032CD-21B1-42ED-9446-798C4117DCD1}">
      <dgm:prSet phldrT="[文字]" custT="1"/>
      <dgm:spPr/>
      <dgm:t>
        <a:bodyPr/>
        <a:lstStyle/>
        <a:p>
          <a:r>
            <a:rPr lang="en-US" altLang="zh-TW" sz="5400" dirty="0" smtClean="0"/>
            <a:t>PM2.5</a:t>
          </a:r>
          <a:endParaRPr lang="zh-TW" altLang="en-US" sz="5400" dirty="0"/>
        </a:p>
      </dgm:t>
    </dgm:pt>
    <dgm:pt modelId="{6DCD8F8C-9642-4556-A824-8BD921A4DDDA}" type="parTrans" cxnId="{14503C3D-C8FE-42AD-A62B-7971D4C415BE}">
      <dgm:prSet/>
      <dgm:spPr/>
      <dgm:t>
        <a:bodyPr/>
        <a:lstStyle/>
        <a:p>
          <a:endParaRPr lang="zh-TW" altLang="en-US"/>
        </a:p>
      </dgm:t>
    </dgm:pt>
    <dgm:pt modelId="{B36DCD72-7BFE-4ACC-989A-286C9242457C}" type="sibTrans" cxnId="{14503C3D-C8FE-42AD-A62B-7971D4C415BE}">
      <dgm:prSet/>
      <dgm:spPr/>
      <dgm:t>
        <a:bodyPr/>
        <a:lstStyle/>
        <a:p>
          <a:endParaRPr lang="zh-TW" altLang="en-US"/>
        </a:p>
      </dgm:t>
    </dgm:pt>
    <dgm:pt modelId="{623564D5-74A6-40B8-912D-00D813A4FD48}">
      <dgm:prSet phldrT="[文字]"/>
      <dgm:spPr/>
      <dgm:t>
        <a:bodyPr/>
        <a:lstStyle/>
        <a:p>
          <a:r>
            <a:rPr lang="en-US" altLang="zh-TW" dirty="0" smtClean="0"/>
            <a:t>PM10</a:t>
          </a:r>
          <a:endParaRPr lang="zh-TW" altLang="en-US" dirty="0"/>
        </a:p>
      </dgm:t>
    </dgm:pt>
    <dgm:pt modelId="{E7838AA4-5F44-4E86-A981-C7DABC0E9C8D}" type="parTrans" cxnId="{904D34E2-6DD3-4EAF-8E79-6F73F7352AD5}">
      <dgm:prSet/>
      <dgm:spPr/>
      <dgm:t>
        <a:bodyPr/>
        <a:lstStyle/>
        <a:p>
          <a:endParaRPr lang="zh-TW" altLang="en-US"/>
        </a:p>
      </dgm:t>
    </dgm:pt>
    <dgm:pt modelId="{12582AF3-2015-42B7-A5B9-AA3EC0745FBB}" type="sibTrans" cxnId="{904D34E2-6DD3-4EAF-8E79-6F73F7352AD5}">
      <dgm:prSet/>
      <dgm:spPr/>
      <dgm:t>
        <a:bodyPr/>
        <a:lstStyle/>
        <a:p>
          <a:endParaRPr lang="zh-TW" altLang="en-US"/>
        </a:p>
      </dgm:t>
    </dgm:pt>
    <dgm:pt modelId="{82BE4BC4-2961-4E28-9391-ABE2723A3E37}">
      <dgm:prSet phldrT="[文字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4A17F135-8158-4F7C-8ADB-C1E2F288D587}" type="parTrans" cxnId="{AB36A42C-9D2E-4C0F-B6CD-09B1538564B3}">
      <dgm:prSet/>
      <dgm:spPr/>
      <dgm:t>
        <a:bodyPr/>
        <a:lstStyle/>
        <a:p>
          <a:endParaRPr lang="zh-TW" altLang="en-US"/>
        </a:p>
      </dgm:t>
    </dgm:pt>
    <dgm:pt modelId="{700270A1-F862-4631-B84D-6FE0D5EE331A}" type="sibTrans" cxnId="{AB36A42C-9D2E-4C0F-B6CD-09B1538564B3}">
      <dgm:prSet/>
      <dgm:spPr/>
      <dgm:t>
        <a:bodyPr/>
        <a:lstStyle/>
        <a:p>
          <a:endParaRPr lang="zh-TW" altLang="en-US"/>
        </a:p>
      </dgm:t>
    </dgm:pt>
    <dgm:pt modelId="{A5C11E03-49FA-4E65-B29D-044423D49596}" type="pres">
      <dgm:prSet presAssocID="{030F6D97-8BD9-4C6D-BB41-57C9926B342F}" presName="Name0" presStyleCnt="0">
        <dgm:presLayoutVars>
          <dgm:chMax val="1"/>
          <dgm:chPref val="1"/>
        </dgm:presLayoutVars>
      </dgm:prSet>
      <dgm:spPr/>
    </dgm:pt>
    <dgm:pt modelId="{D2B9568E-E87A-4047-829A-0D681EC07915}" type="pres">
      <dgm:prSet presAssocID="{490032CD-21B1-42ED-9446-798C4117DCD1}" presName="Parent" presStyleLbl="node0" presStyleIdx="0" presStyleCnt="1" custLinFactNeighborX="7758" custLinFactNeighborY="3811">
        <dgm:presLayoutVars>
          <dgm:chMax val="5"/>
          <dgm:chPref val="5"/>
        </dgm:presLayoutVars>
      </dgm:prSet>
      <dgm:spPr/>
    </dgm:pt>
    <dgm:pt modelId="{097CE617-152C-4C65-B8F8-178DB88E99A3}" type="pres">
      <dgm:prSet presAssocID="{490032CD-21B1-42ED-9446-798C4117DCD1}" presName="Accent1" presStyleLbl="node1" presStyleIdx="0" presStyleCnt="13"/>
      <dgm:spPr/>
    </dgm:pt>
    <dgm:pt modelId="{65633082-5774-40B2-9D35-60D23FC0C0B4}" type="pres">
      <dgm:prSet presAssocID="{490032CD-21B1-42ED-9446-798C4117DCD1}" presName="Accent2" presStyleLbl="node1" presStyleIdx="1" presStyleCnt="13"/>
      <dgm:spPr/>
    </dgm:pt>
    <dgm:pt modelId="{17F475CB-204A-491F-90D7-F6E2C094638B}" type="pres">
      <dgm:prSet presAssocID="{490032CD-21B1-42ED-9446-798C4117DCD1}" presName="Accent3" presStyleLbl="node1" presStyleIdx="2" presStyleCnt="13" custLinFactX="-1200000" custLinFactY="-269631" custLinFactNeighborX="-1203419" custLinFactNeighborY="-300000"/>
      <dgm:spPr>
        <a:solidFill>
          <a:schemeClr val="bg1"/>
        </a:solidFill>
        <a:ln>
          <a:solidFill>
            <a:schemeClr val="bg1"/>
          </a:solidFill>
        </a:ln>
      </dgm:spPr>
    </dgm:pt>
    <dgm:pt modelId="{799A380B-66BC-4A43-9E5A-205ED79C5163}" type="pres">
      <dgm:prSet presAssocID="{490032CD-21B1-42ED-9446-798C4117DCD1}" presName="Accent4" presStyleLbl="node1" presStyleIdx="3" presStyleCnt="13"/>
      <dgm:spPr/>
    </dgm:pt>
    <dgm:pt modelId="{17F3C768-6222-4AD3-A4F9-B7FCDF8D88E7}" type="pres">
      <dgm:prSet presAssocID="{490032CD-21B1-42ED-9446-798C4117DCD1}" presName="Accent5" presStyleLbl="node1" presStyleIdx="4" presStyleCnt="13"/>
      <dgm:spPr/>
    </dgm:pt>
    <dgm:pt modelId="{698A8B62-7C04-45A4-8E73-0EB1BB8E4960}" type="pres">
      <dgm:prSet presAssocID="{490032CD-21B1-42ED-9446-798C4117DCD1}" presName="Accent6" presStyleLbl="node1" presStyleIdx="5" presStyleCnt="13"/>
      <dgm:spPr/>
    </dgm:pt>
    <dgm:pt modelId="{3D21BAF9-16D8-4683-9B93-9FACB516981D}" type="pres">
      <dgm:prSet presAssocID="{623564D5-74A6-40B8-912D-00D813A4FD48}" presName="Child1" presStyleLbl="node1" presStyleIdx="6" presStyleCnt="13">
        <dgm:presLayoutVars>
          <dgm:chMax val="0"/>
          <dgm:chPref val="0"/>
        </dgm:presLayoutVars>
      </dgm:prSet>
      <dgm:spPr/>
    </dgm:pt>
    <dgm:pt modelId="{BBFD275D-1602-40A3-9526-7A692D0EDDC9}" type="pres">
      <dgm:prSet presAssocID="{623564D5-74A6-40B8-912D-00D813A4FD48}" presName="Accent7" presStyleCnt="0"/>
      <dgm:spPr/>
    </dgm:pt>
    <dgm:pt modelId="{2CD45F0A-7F6A-4B8F-852D-068368B1D903}" type="pres">
      <dgm:prSet presAssocID="{623564D5-74A6-40B8-912D-00D813A4FD48}" presName="AccentHold1" presStyleLbl="node1" presStyleIdx="7" presStyleCnt="13"/>
      <dgm:spPr/>
    </dgm:pt>
    <dgm:pt modelId="{BDB0846B-B817-4C29-9384-35F996D23C00}" type="pres">
      <dgm:prSet presAssocID="{623564D5-74A6-40B8-912D-00D813A4FD48}" presName="Accent8" presStyleCnt="0"/>
      <dgm:spPr/>
    </dgm:pt>
    <dgm:pt modelId="{31F7FFA3-959B-41F9-BA14-406AB9ECD179}" type="pres">
      <dgm:prSet presAssocID="{623564D5-74A6-40B8-912D-00D813A4FD48}" presName="AccentHold2" presStyleLbl="node1" presStyleIdx="8" presStyleCnt="13"/>
      <dgm:spPr/>
    </dgm:pt>
    <dgm:pt modelId="{41621FED-DD63-4F67-AAD7-4F23CFD6BDB1}" type="pres">
      <dgm:prSet presAssocID="{82BE4BC4-2961-4E28-9391-ABE2723A3E37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17539689-893C-4CF0-8C33-2798343FE5A6}" type="pres">
      <dgm:prSet presAssocID="{82BE4BC4-2961-4E28-9391-ABE2723A3E37}" presName="Accent9" presStyleCnt="0"/>
      <dgm:spPr/>
    </dgm:pt>
    <dgm:pt modelId="{D83D25E7-38EE-4D30-89D6-5D4DBB36228E}" type="pres">
      <dgm:prSet presAssocID="{82BE4BC4-2961-4E28-9391-ABE2723A3E37}" presName="AccentHold1" presStyleLbl="node1" presStyleIdx="10" presStyleCnt="13"/>
      <dgm:spPr/>
    </dgm:pt>
    <dgm:pt modelId="{A3A9E9DC-ACB8-4C7F-9F9B-3A3DA5BE1D5E}" type="pres">
      <dgm:prSet presAssocID="{82BE4BC4-2961-4E28-9391-ABE2723A3E37}" presName="Accent10" presStyleCnt="0"/>
      <dgm:spPr/>
    </dgm:pt>
    <dgm:pt modelId="{5B6EF56E-865D-4D14-B358-3963475ADB7D}" type="pres">
      <dgm:prSet presAssocID="{82BE4BC4-2961-4E28-9391-ABE2723A3E37}" presName="AccentHold2" presStyleLbl="node1" presStyleIdx="11" presStyleCnt="13"/>
      <dgm:spPr/>
    </dgm:pt>
    <dgm:pt modelId="{9246D789-6B16-4A60-A743-7AEAA9D8325F}" type="pres">
      <dgm:prSet presAssocID="{82BE4BC4-2961-4E28-9391-ABE2723A3E37}" presName="Accent11" presStyleCnt="0"/>
      <dgm:spPr/>
    </dgm:pt>
    <dgm:pt modelId="{01EC1E89-A407-4FCA-81B7-29DF8C1B3D71}" type="pres">
      <dgm:prSet presAssocID="{82BE4BC4-2961-4E28-9391-ABE2723A3E37}" presName="AccentHold3" presStyleLbl="node1" presStyleIdx="12" presStyleCnt="13"/>
      <dgm:spPr/>
    </dgm:pt>
  </dgm:ptLst>
  <dgm:cxnLst>
    <dgm:cxn modelId="{4D2FA22B-D1B1-4502-957F-C10E81343745}" type="presOf" srcId="{490032CD-21B1-42ED-9446-798C4117DCD1}" destId="{D2B9568E-E87A-4047-829A-0D681EC07915}" srcOrd="0" destOrd="0" presId="urn:microsoft.com/office/officeart/2009/3/layout/CircleRelationship"/>
    <dgm:cxn modelId="{92393180-8CC8-493A-ADED-B5A25FFFEEC4}" type="presOf" srcId="{030F6D97-8BD9-4C6D-BB41-57C9926B342F}" destId="{A5C11E03-49FA-4E65-B29D-044423D49596}" srcOrd="0" destOrd="0" presId="urn:microsoft.com/office/officeart/2009/3/layout/CircleRelationship"/>
    <dgm:cxn modelId="{14503C3D-C8FE-42AD-A62B-7971D4C415BE}" srcId="{030F6D97-8BD9-4C6D-BB41-57C9926B342F}" destId="{490032CD-21B1-42ED-9446-798C4117DCD1}" srcOrd="0" destOrd="0" parTransId="{6DCD8F8C-9642-4556-A824-8BD921A4DDDA}" sibTransId="{B36DCD72-7BFE-4ACC-989A-286C9242457C}"/>
    <dgm:cxn modelId="{9D09C474-D7F4-4B23-9EF4-A7ABD0C41F8D}" type="presOf" srcId="{623564D5-74A6-40B8-912D-00D813A4FD48}" destId="{3D21BAF9-16D8-4683-9B93-9FACB516981D}" srcOrd="0" destOrd="0" presId="urn:microsoft.com/office/officeart/2009/3/layout/CircleRelationship"/>
    <dgm:cxn modelId="{904D34E2-6DD3-4EAF-8E79-6F73F7352AD5}" srcId="{490032CD-21B1-42ED-9446-798C4117DCD1}" destId="{623564D5-74A6-40B8-912D-00D813A4FD48}" srcOrd="0" destOrd="0" parTransId="{E7838AA4-5F44-4E86-A981-C7DABC0E9C8D}" sibTransId="{12582AF3-2015-42B7-A5B9-AA3EC0745FBB}"/>
    <dgm:cxn modelId="{AB36A42C-9D2E-4C0F-B6CD-09B1538564B3}" srcId="{490032CD-21B1-42ED-9446-798C4117DCD1}" destId="{82BE4BC4-2961-4E28-9391-ABE2723A3E37}" srcOrd="1" destOrd="0" parTransId="{4A17F135-8158-4F7C-8ADB-C1E2F288D587}" sibTransId="{700270A1-F862-4631-B84D-6FE0D5EE331A}"/>
    <dgm:cxn modelId="{018DAA2B-16DF-497E-8CE7-49F448D16237}" type="presOf" srcId="{82BE4BC4-2961-4E28-9391-ABE2723A3E37}" destId="{41621FED-DD63-4F67-AAD7-4F23CFD6BDB1}" srcOrd="0" destOrd="0" presId="urn:microsoft.com/office/officeart/2009/3/layout/CircleRelationship"/>
    <dgm:cxn modelId="{E33B26EC-2408-45FC-B46E-0D206FFF7B0F}" type="presParOf" srcId="{A5C11E03-49FA-4E65-B29D-044423D49596}" destId="{D2B9568E-E87A-4047-829A-0D681EC07915}" srcOrd="0" destOrd="0" presId="urn:microsoft.com/office/officeart/2009/3/layout/CircleRelationship"/>
    <dgm:cxn modelId="{0ED9789F-027F-4B76-84EF-7C9FA78CE41E}" type="presParOf" srcId="{A5C11E03-49FA-4E65-B29D-044423D49596}" destId="{097CE617-152C-4C65-B8F8-178DB88E99A3}" srcOrd="1" destOrd="0" presId="urn:microsoft.com/office/officeart/2009/3/layout/CircleRelationship"/>
    <dgm:cxn modelId="{1F6B0AF4-1F0A-4816-8249-87766536802C}" type="presParOf" srcId="{A5C11E03-49FA-4E65-B29D-044423D49596}" destId="{65633082-5774-40B2-9D35-60D23FC0C0B4}" srcOrd="2" destOrd="0" presId="urn:microsoft.com/office/officeart/2009/3/layout/CircleRelationship"/>
    <dgm:cxn modelId="{18CED102-1539-4C05-AE7E-967283021CA5}" type="presParOf" srcId="{A5C11E03-49FA-4E65-B29D-044423D49596}" destId="{17F475CB-204A-491F-90D7-F6E2C094638B}" srcOrd="3" destOrd="0" presId="urn:microsoft.com/office/officeart/2009/3/layout/CircleRelationship"/>
    <dgm:cxn modelId="{B2769751-0957-4325-9EB5-EA79277E4E75}" type="presParOf" srcId="{A5C11E03-49FA-4E65-B29D-044423D49596}" destId="{799A380B-66BC-4A43-9E5A-205ED79C5163}" srcOrd="4" destOrd="0" presId="urn:microsoft.com/office/officeart/2009/3/layout/CircleRelationship"/>
    <dgm:cxn modelId="{847BCE5B-C5B4-4CC0-B9EF-D6D0D5C32F69}" type="presParOf" srcId="{A5C11E03-49FA-4E65-B29D-044423D49596}" destId="{17F3C768-6222-4AD3-A4F9-B7FCDF8D88E7}" srcOrd="5" destOrd="0" presId="urn:microsoft.com/office/officeart/2009/3/layout/CircleRelationship"/>
    <dgm:cxn modelId="{F147149D-BDA3-4427-A62F-C37A48B3F7D3}" type="presParOf" srcId="{A5C11E03-49FA-4E65-B29D-044423D49596}" destId="{698A8B62-7C04-45A4-8E73-0EB1BB8E4960}" srcOrd="6" destOrd="0" presId="urn:microsoft.com/office/officeart/2009/3/layout/CircleRelationship"/>
    <dgm:cxn modelId="{4924B0E1-84FB-4F48-9B25-B9196A6C6C80}" type="presParOf" srcId="{A5C11E03-49FA-4E65-B29D-044423D49596}" destId="{3D21BAF9-16D8-4683-9B93-9FACB516981D}" srcOrd="7" destOrd="0" presId="urn:microsoft.com/office/officeart/2009/3/layout/CircleRelationship"/>
    <dgm:cxn modelId="{77D5E7DB-08E7-462E-8B39-4006CB3D7D31}" type="presParOf" srcId="{A5C11E03-49FA-4E65-B29D-044423D49596}" destId="{BBFD275D-1602-40A3-9526-7A692D0EDDC9}" srcOrd="8" destOrd="0" presId="urn:microsoft.com/office/officeart/2009/3/layout/CircleRelationship"/>
    <dgm:cxn modelId="{5E3A4A60-20C5-41F3-8C4B-A839DB1F6484}" type="presParOf" srcId="{BBFD275D-1602-40A3-9526-7A692D0EDDC9}" destId="{2CD45F0A-7F6A-4B8F-852D-068368B1D903}" srcOrd="0" destOrd="0" presId="urn:microsoft.com/office/officeart/2009/3/layout/CircleRelationship"/>
    <dgm:cxn modelId="{E916F7C9-B726-4F6E-BFC4-86486E457850}" type="presParOf" srcId="{A5C11E03-49FA-4E65-B29D-044423D49596}" destId="{BDB0846B-B817-4C29-9384-35F996D23C00}" srcOrd="9" destOrd="0" presId="urn:microsoft.com/office/officeart/2009/3/layout/CircleRelationship"/>
    <dgm:cxn modelId="{0351496C-2AFE-443F-BF8C-7614D23FD8DC}" type="presParOf" srcId="{BDB0846B-B817-4C29-9384-35F996D23C00}" destId="{31F7FFA3-959B-41F9-BA14-406AB9ECD179}" srcOrd="0" destOrd="0" presId="urn:microsoft.com/office/officeart/2009/3/layout/CircleRelationship"/>
    <dgm:cxn modelId="{555B364D-1B88-432E-ABA3-6AFF53707EC4}" type="presParOf" srcId="{A5C11E03-49FA-4E65-B29D-044423D49596}" destId="{41621FED-DD63-4F67-AAD7-4F23CFD6BDB1}" srcOrd="10" destOrd="0" presId="urn:microsoft.com/office/officeart/2009/3/layout/CircleRelationship"/>
    <dgm:cxn modelId="{A726D978-BC34-4CA1-A844-61C9D057B302}" type="presParOf" srcId="{A5C11E03-49FA-4E65-B29D-044423D49596}" destId="{17539689-893C-4CF0-8C33-2798343FE5A6}" srcOrd="11" destOrd="0" presId="urn:microsoft.com/office/officeart/2009/3/layout/CircleRelationship"/>
    <dgm:cxn modelId="{A35E20EA-CA41-4F59-A65E-C544587CF58A}" type="presParOf" srcId="{17539689-893C-4CF0-8C33-2798343FE5A6}" destId="{D83D25E7-38EE-4D30-89D6-5D4DBB36228E}" srcOrd="0" destOrd="0" presId="urn:microsoft.com/office/officeart/2009/3/layout/CircleRelationship"/>
    <dgm:cxn modelId="{B182C382-D747-4F23-8B4D-4F1CA90B1DF3}" type="presParOf" srcId="{A5C11E03-49FA-4E65-B29D-044423D49596}" destId="{A3A9E9DC-ACB8-4C7F-9F9B-3A3DA5BE1D5E}" srcOrd="12" destOrd="0" presId="urn:microsoft.com/office/officeart/2009/3/layout/CircleRelationship"/>
    <dgm:cxn modelId="{E634531D-7D4A-43DD-9895-1A5B703E0CC0}" type="presParOf" srcId="{A3A9E9DC-ACB8-4C7F-9F9B-3A3DA5BE1D5E}" destId="{5B6EF56E-865D-4D14-B358-3963475ADB7D}" srcOrd="0" destOrd="0" presId="urn:microsoft.com/office/officeart/2009/3/layout/CircleRelationship"/>
    <dgm:cxn modelId="{7EFA5094-408F-45A5-8CFC-92CD6F54804E}" type="presParOf" srcId="{A5C11E03-49FA-4E65-B29D-044423D49596}" destId="{9246D789-6B16-4A60-A743-7AEAA9D8325F}" srcOrd="13" destOrd="0" presId="urn:microsoft.com/office/officeart/2009/3/layout/CircleRelationship"/>
    <dgm:cxn modelId="{E83197DB-2E5A-4C8D-AF2A-259DF3327F4B}" type="presParOf" srcId="{9246D789-6B16-4A60-A743-7AEAA9D8325F}" destId="{01EC1E89-A407-4FCA-81B7-29DF8C1B3D7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CAA29-0656-4F05-89F3-A4E42164AD5F}">
      <dsp:nvSpPr>
        <dsp:cNvPr id="0" name=""/>
        <dsp:cNvSpPr/>
      </dsp:nvSpPr>
      <dsp:spPr>
        <a:xfrm>
          <a:off x="881733" y="1401716"/>
          <a:ext cx="1504927" cy="114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/>
            <a:t>36hr</a:t>
          </a:r>
          <a:endParaRPr lang="zh-TW" altLang="en-US" sz="4200" kern="1200" dirty="0"/>
        </a:p>
      </dsp:txBody>
      <dsp:txXfrm>
        <a:off x="915185" y="1435168"/>
        <a:ext cx="1438023" cy="1075221"/>
      </dsp:txXfrm>
    </dsp:sp>
    <dsp:sp modelId="{8F575277-13AC-4E47-90F3-D6DD92B36811}">
      <dsp:nvSpPr>
        <dsp:cNvPr id="0" name=""/>
        <dsp:cNvSpPr/>
      </dsp:nvSpPr>
      <dsp:spPr>
        <a:xfrm rot="21484320">
          <a:off x="2567541" y="1651942"/>
          <a:ext cx="2392365" cy="73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300" kern="1200"/>
        </a:p>
      </dsp:txBody>
      <dsp:txXfrm>
        <a:off x="2567604" y="1803664"/>
        <a:ext cx="2170383" cy="443964"/>
      </dsp:txXfrm>
    </dsp:sp>
    <dsp:sp modelId="{49045C3D-4DC4-4FAB-B2CD-C2C1A9C9F470}">
      <dsp:nvSpPr>
        <dsp:cNvPr id="0" name=""/>
        <dsp:cNvSpPr/>
      </dsp:nvSpPr>
      <dsp:spPr>
        <a:xfrm flipH="1">
          <a:off x="5468073" y="891218"/>
          <a:ext cx="2612345" cy="18170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lvl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200" kern="1200" dirty="0" smtClean="0"/>
            <a:t>59hr</a:t>
          </a:r>
          <a:endParaRPr lang="zh-TW" altLang="en-US" sz="7200" kern="1200" dirty="0"/>
        </a:p>
      </dsp:txBody>
      <dsp:txXfrm>
        <a:off x="5521293" y="944438"/>
        <a:ext cx="2505905" cy="1710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9568E-E87A-4047-829A-0D681EC07915}">
      <dsp:nvSpPr>
        <dsp:cNvPr id="0" name=""/>
        <dsp:cNvSpPr/>
      </dsp:nvSpPr>
      <dsp:spPr>
        <a:xfrm>
          <a:off x="3289819" y="290162"/>
          <a:ext cx="3467987" cy="3467912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400" kern="1200" dirty="0" smtClean="0"/>
            <a:t>PM2.5</a:t>
          </a:r>
          <a:endParaRPr lang="zh-TW" altLang="en-US" sz="5400" kern="1200" dirty="0"/>
        </a:p>
      </dsp:txBody>
      <dsp:txXfrm>
        <a:off x="3797694" y="798026"/>
        <a:ext cx="2452237" cy="2452184"/>
      </dsp:txXfrm>
    </dsp:sp>
    <dsp:sp modelId="{097CE617-152C-4C65-B8F8-178DB88E99A3}">
      <dsp:nvSpPr>
        <dsp:cNvPr id="0" name=""/>
        <dsp:cNvSpPr/>
      </dsp:nvSpPr>
      <dsp:spPr>
        <a:xfrm>
          <a:off x="4999531" y="0"/>
          <a:ext cx="385690" cy="385683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633082-5774-40B2-9D35-60D23FC0C0B4}">
      <dsp:nvSpPr>
        <dsp:cNvPr id="0" name=""/>
        <dsp:cNvSpPr/>
      </dsp:nvSpPr>
      <dsp:spPr>
        <a:xfrm>
          <a:off x="4086258" y="3368250"/>
          <a:ext cx="279270" cy="27953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F475CB-204A-491F-90D7-F6E2C094638B}">
      <dsp:nvSpPr>
        <dsp:cNvPr id="0" name=""/>
        <dsp:cNvSpPr/>
      </dsp:nvSpPr>
      <dsp:spPr>
        <a:xfrm>
          <a:off x="0" y="0"/>
          <a:ext cx="279270" cy="279539"/>
        </a:xfrm>
        <a:prstGeom prst="ellipse">
          <a:avLst/>
        </a:prstGeom>
        <a:solidFill>
          <a:schemeClr val="bg1"/>
        </a:solidFill>
        <a:ln>
          <a:solidFill>
            <a:schemeClr val="bg1"/>
          </a:solidFill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A380B-66BC-4A43-9E5A-205ED79C5163}">
      <dsp:nvSpPr>
        <dsp:cNvPr id="0" name=""/>
        <dsp:cNvSpPr/>
      </dsp:nvSpPr>
      <dsp:spPr>
        <a:xfrm>
          <a:off x="5375547" y="3665616"/>
          <a:ext cx="385690" cy="385683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F3C768-6222-4AD3-A4F9-B7FCDF8D88E7}">
      <dsp:nvSpPr>
        <dsp:cNvPr id="0" name=""/>
        <dsp:cNvSpPr/>
      </dsp:nvSpPr>
      <dsp:spPr>
        <a:xfrm>
          <a:off x="4165589" y="548140"/>
          <a:ext cx="279270" cy="27953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A8B62-7C04-45A4-8E73-0EB1BB8E4960}">
      <dsp:nvSpPr>
        <dsp:cNvPr id="0" name=""/>
        <dsp:cNvSpPr/>
      </dsp:nvSpPr>
      <dsp:spPr>
        <a:xfrm>
          <a:off x="3285209" y="2147188"/>
          <a:ext cx="279270" cy="27953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21BAF9-16D8-4683-9B93-9FACB516981D}">
      <dsp:nvSpPr>
        <dsp:cNvPr id="0" name=""/>
        <dsp:cNvSpPr/>
      </dsp:nvSpPr>
      <dsp:spPr>
        <a:xfrm>
          <a:off x="1937228" y="783926"/>
          <a:ext cx="1409897" cy="140944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PM10</a:t>
          </a:r>
          <a:endParaRPr lang="zh-TW" altLang="en-US" sz="2500" kern="1200" dirty="0"/>
        </a:p>
      </dsp:txBody>
      <dsp:txXfrm>
        <a:off x="2143703" y="990335"/>
        <a:ext cx="996947" cy="996629"/>
      </dsp:txXfrm>
    </dsp:sp>
    <dsp:sp modelId="{2CD45F0A-7F6A-4B8F-852D-068368B1D903}">
      <dsp:nvSpPr>
        <dsp:cNvPr id="0" name=""/>
        <dsp:cNvSpPr/>
      </dsp:nvSpPr>
      <dsp:spPr>
        <a:xfrm>
          <a:off x="4609326" y="560294"/>
          <a:ext cx="385690" cy="385683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F7FFA3-959B-41F9-BA14-406AB9ECD179}">
      <dsp:nvSpPr>
        <dsp:cNvPr id="0" name=""/>
        <dsp:cNvSpPr/>
      </dsp:nvSpPr>
      <dsp:spPr>
        <a:xfrm>
          <a:off x="2069446" y="2606606"/>
          <a:ext cx="697209" cy="697228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21FED-DD63-4F67-AAD7-4F23CFD6BDB1}">
      <dsp:nvSpPr>
        <dsp:cNvPr id="0" name=""/>
        <dsp:cNvSpPr/>
      </dsp:nvSpPr>
      <dsp:spPr>
        <a:xfrm>
          <a:off x="6844137" y="120728"/>
          <a:ext cx="1409897" cy="140944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TW" sz="4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TW" sz="4800" b="0" i="1" kern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4800" b="0" i="1" kern="1200" smtClean="0">
                        <a:latin typeface="Cambria Math" panose="02040503050406030204" pitchFamily="18" charset="0"/>
                      </a:rPr>
                      <m:t>𝑂</m:t>
                    </m:r>
                  </m:e>
                  <m:sub>
                    <m:r>
                      <a:rPr lang="en-US" altLang="zh-TW" sz="48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zh-TW" altLang="en-US" sz="4800" kern="1200" dirty="0"/>
        </a:p>
      </dsp:txBody>
      <dsp:txXfrm>
        <a:off x="7050612" y="327137"/>
        <a:ext cx="996947" cy="996629"/>
      </dsp:txXfrm>
    </dsp:sp>
    <dsp:sp modelId="{D83D25E7-38EE-4D30-89D6-5D4DBB36228E}">
      <dsp:nvSpPr>
        <dsp:cNvPr id="0" name=""/>
        <dsp:cNvSpPr/>
      </dsp:nvSpPr>
      <dsp:spPr>
        <a:xfrm>
          <a:off x="6215294" y="1093850"/>
          <a:ext cx="385690" cy="385683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6EF56E-865D-4D14-B358-3963475ADB7D}">
      <dsp:nvSpPr>
        <dsp:cNvPr id="0" name=""/>
        <dsp:cNvSpPr/>
      </dsp:nvSpPr>
      <dsp:spPr>
        <a:xfrm>
          <a:off x="1804365" y="3436312"/>
          <a:ext cx="279270" cy="27953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EC1E89-A407-4FCA-81B7-29DF8C1B3D71}">
      <dsp:nvSpPr>
        <dsp:cNvPr id="0" name=""/>
        <dsp:cNvSpPr/>
      </dsp:nvSpPr>
      <dsp:spPr>
        <a:xfrm>
          <a:off x="4589332" y="3038475"/>
          <a:ext cx="279270" cy="27953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CA59F-45DF-440D-88E5-57CBF0B3D98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F78F-BBD9-4A06-A042-F25BD69E69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95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underfitting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F78F-BBD9-4A06-A042-F25BD69E69E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7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C57-0CC8-4736-9453-0DAF4213D44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66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A66-0CF9-4D5B-B652-4D4C4DED5E87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28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84D-F567-456B-AF9E-DB53F6C02F49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1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F60A-E30C-441E-BEC1-EE6AA9B99F3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853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17F2-5B05-4C93-9D59-E3AB3B6A48A2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1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032A-99D3-49A6-BA87-169BD88DB4FF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250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D478-0EDB-4233-9BA9-5EA6F6278A92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60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874B-5372-4146-93D6-DAC29E2F8594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3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ED99-6330-447F-8C34-82D7ED2D7E3D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7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EAA6-FF9D-44C0-8E39-9E9BA51F21AA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923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6794-7491-439D-94F9-E5C0A91AF686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77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FBB-84BE-46B2-B9DE-D141910D557B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47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3F8-78C3-449E-A743-1258645E4F54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000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BD0-C098-4859-80BC-A37AE9F3A085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073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8F1-CC8A-4230-95ED-9AD2DF72DDE8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078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1BFB-D86B-4E55-89CC-7A4B45206A6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14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2F0E-800E-4420-BE69-AF214ED0FDBD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042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E9FEA0-59FA-40EF-988A-E71482FF0981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612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A4AB-192E-4803-9F12-B390641A53D4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67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36F2-F9A7-43F6-971A-EFE58D26D512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87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C35C-152F-4078-A1E3-70B180519E7A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479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182-00B2-4A33-AB8C-E3B2ADD98940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3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367-9E14-4E86-B079-3C54258A06B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371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F70D-9790-45E1-9190-6194D1881487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22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4CCE-B481-4D64-B36A-142D8D293DED}" type="datetime1">
              <a:rPr lang="zh-TW" altLang="en-US" smtClean="0"/>
              <a:t>2018/6/14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079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7750-9E7B-4ACF-A47A-626D5EFE61D7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39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DEDE-FAF2-4647-A8A0-B8FC8D4BEE14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3BF7-398F-4657-948C-C4E7A54ADE2C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5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BE3D-D055-473E-A4E3-FDDE133F16AC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11F-34F7-48E0-B90C-5F308F119A56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F737-BF13-4B91-8890-130BA0FD279A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D674-A8A1-43CD-8BFB-7F0F532ED584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3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717-D63E-4659-BDAE-1B4166462596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9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BA4764-1185-41AA-A437-37E14ACFD62B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13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CB165A-609E-412A-9380-6A613BA5A392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02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EFB9AA-D851-4103-9485-F06EEF68E7A6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BA1725-348D-43E3-B3CC-2FDEE881E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2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KDD CUP </a:t>
            </a:r>
            <a:r>
              <a:rPr lang="en-US" altLang="zh-TW" b="1" dirty="0" smtClean="0"/>
              <a:t>2018 </a:t>
            </a:r>
            <a:r>
              <a:rPr lang="en-US" altLang="zh-TW" sz="5400" b="1" dirty="0" smtClean="0"/>
              <a:t>of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Fresh Air</a:t>
            </a:r>
            <a:br>
              <a:rPr lang="en-US" altLang="zh-TW" b="1" dirty="0" smtClean="0"/>
            </a:br>
            <a:r>
              <a:rPr lang="en-US" altLang="zh-TW" b="1" dirty="0" smtClean="0"/>
              <a:t>Phase 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M10615086 </a:t>
            </a:r>
            <a:r>
              <a:rPr lang="zh-TW" altLang="en-US" dirty="0" smtClean="0"/>
              <a:t>游</a:t>
            </a:r>
            <a:r>
              <a:rPr lang="zh-TW" altLang="en-US" dirty="0"/>
              <a:t>勤</a:t>
            </a:r>
            <a:r>
              <a:rPr lang="zh-TW" altLang="en-US" dirty="0" smtClean="0"/>
              <a:t>葑</a:t>
            </a:r>
            <a:endParaRPr lang="en-US" altLang="zh-TW" dirty="0" smtClean="0"/>
          </a:p>
          <a:p>
            <a:r>
              <a:rPr lang="en-US" altLang="zh-TW" dirty="0" smtClean="0"/>
              <a:t>M10615074</a:t>
            </a:r>
            <a:r>
              <a:rPr lang="zh-TW" altLang="en-US" dirty="0" smtClean="0"/>
              <a:t> 黃偉翔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5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analysis &amp; Further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Features are few</a:t>
            </a:r>
          </a:p>
          <a:p>
            <a:r>
              <a:rPr lang="en-US" altLang="zh-TW" dirty="0" smtClean="0"/>
              <a:t>Loss can not decrease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Try other Model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4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Team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Preprocess ,Presentation :</a:t>
            </a:r>
            <a:r>
              <a:rPr lang="zh-TW" altLang="en-US" dirty="0" smtClean="0"/>
              <a:t>黃偉翔</a:t>
            </a:r>
            <a:endParaRPr lang="en-US" altLang="zh-TW" dirty="0" smtClean="0"/>
          </a:p>
          <a:p>
            <a:r>
              <a:rPr lang="en-US" altLang="zh-TW" dirty="0" smtClean="0"/>
              <a:t>Model , Data analysis: </a:t>
            </a:r>
            <a:r>
              <a:rPr lang="zh-TW" altLang="en-US" dirty="0"/>
              <a:t>游勤葑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4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smtClean="0"/>
              <a:t>Problem</a:t>
            </a:r>
          </a:p>
          <a:p>
            <a:r>
              <a:rPr lang="en-US" altLang="zh-TW" sz="2800" dirty="0" smtClean="0"/>
              <a:t>Data Analysis</a:t>
            </a:r>
          </a:p>
          <a:p>
            <a:r>
              <a:rPr lang="en-US" altLang="zh-TW" sz="2800" dirty="0" smtClean="0"/>
              <a:t>Tool</a:t>
            </a:r>
          </a:p>
          <a:p>
            <a:r>
              <a:rPr lang="en-US" altLang="zh-TW" sz="2800" dirty="0" smtClean="0"/>
              <a:t>Feature</a:t>
            </a:r>
          </a:p>
          <a:p>
            <a:r>
              <a:rPr lang="en-US" altLang="zh-TW" sz="2800" dirty="0" smtClean="0"/>
              <a:t>Preprocess</a:t>
            </a:r>
          </a:p>
          <a:p>
            <a:r>
              <a:rPr lang="en-US" altLang="zh-TW" sz="2800" dirty="0" smtClean="0"/>
              <a:t>Model</a:t>
            </a:r>
          </a:p>
          <a:p>
            <a:r>
              <a:rPr lang="en-US" altLang="zh-TW" sz="2800" dirty="0" smtClean="0"/>
              <a:t>Result </a:t>
            </a:r>
            <a:r>
              <a:rPr lang="en-US" altLang="zh-TW" sz="2800" dirty="0"/>
              <a:t>analysis &amp; Further </a:t>
            </a:r>
            <a:r>
              <a:rPr lang="en-US" altLang="zh-TW" sz="2800" dirty="0" smtClean="0"/>
              <a:t>work</a:t>
            </a:r>
          </a:p>
          <a:p>
            <a:r>
              <a:rPr lang="en-US" altLang="zh-TW" sz="2800" dirty="0"/>
              <a:t>Team work</a:t>
            </a:r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6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074" name="Picture 2" descr="ãpm2.5 air polluti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95" y="428625"/>
            <a:ext cx="55245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3  </m:t>
                        </m:r>
                      </m:sub>
                    </m:sSub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CO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6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b="1" dirty="0" smtClean="0"/>
              </a:p>
              <a:p>
                <a:pPr marL="0" indent="0">
                  <a:buNone/>
                </a:pPr>
                <a:endParaRPr lang="en-US" altLang="zh-TW" b="1" dirty="0" smtClean="0"/>
              </a:p>
              <a:p>
                <a:endParaRPr lang="en-US" altLang="zh-TW" b="1" dirty="0"/>
              </a:p>
              <a:p>
                <a:endParaRPr lang="en-US" altLang="zh-TW" b="1" dirty="0" smtClean="0"/>
              </a:p>
              <a:p>
                <a:endParaRPr lang="en-US" altLang="zh-TW" b="1" dirty="0"/>
              </a:p>
              <a:p>
                <a:r>
                  <a:rPr lang="en-US" altLang="zh-TW" b="1" dirty="0" smtClean="0"/>
                  <a:t>Evaluation </a:t>
                </a:r>
                <a:r>
                  <a:rPr lang="en-US" altLang="zh-TW" b="1" dirty="0"/>
                  <a:t>:  MSE                              </a:t>
                </a:r>
                <a:r>
                  <a:rPr lang="en-US" altLang="zh-TW" sz="3600" b="1" dirty="0"/>
                  <a:t>SMAPE=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TW" sz="36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TW" sz="3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3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TW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3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sz="36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zh-TW" sz="3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3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1" i="1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TW" sz="36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altLang="zh-TW" sz="36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TW" sz="3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3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600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TW" sz="3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TW" sz="36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3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600" b="1" i="1">
                                            <a:latin typeface="Cambria Math" panose="02040503050406030204" pitchFamily="18" charset="0"/>
                                          </a:rPr>
                                          <m:t>𝑭</m:t>
                                        </m:r>
                                      </m:e>
                                      <m:sub>
                                        <m:r>
                                          <a:rPr lang="en-US" altLang="zh-TW" sz="3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TW" sz="36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den>
                        </m:f>
                      </m:e>
                    </m:nary>
                  </m:oMath>
                </a14:m>
                <a:endParaRPr lang="zh-TW" altLang="en-US" sz="3600" dirty="0"/>
              </a:p>
              <a:p>
                <a:endParaRPr lang="en-US" altLang="zh-TW" b="1" dirty="0" smtClean="0"/>
              </a:p>
              <a:p>
                <a:pPr marL="0" indent="0">
                  <a:buNone/>
                </a:pPr>
                <a:endParaRPr lang="en-US" altLang="zh-TW" b="1" dirty="0" smtClean="0"/>
              </a:p>
              <a:p>
                <a:pPr marL="0" indent="0">
                  <a:buNone/>
                </a:pPr>
                <a:endParaRPr lang="en-US" altLang="zh-TW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842237" y="4480912"/>
            <a:ext cx="1081454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365718144"/>
              </p:ext>
            </p:extLst>
          </p:nvPr>
        </p:nvGraphicFramePr>
        <p:xfrm>
          <a:off x="958362" y="719666"/>
          <a:ext cx="92016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46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26" y="1860804"/>
            <a:ext cx="4724400" cy="1781175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6376" y="4138856"/>
            <a:ext cx="2705100" cy="1685925"/>
          </a:xfrm>
          <a:prstGeom prst="rect">
            <a:avLst/>
          </a:prstGeom>
        </p:spPr>
      </p:pic>
      <p:pic>
        <p:nvPicPr>
          <p:cNvPr id="1030" name="Picture 6" descr="ãKERAS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83" y="4014309"/>
            <a:ext cx="5427540" cy="181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3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564347"/>
                  </p:ext>
                </p:extLst>
              </p:nvPr>
            </p:nvGraphicFramePr>
            <p:xfrm>
              <a:off x="1069975" y="2120900"/>
              <a:ext cx="10058400" cy="4051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564347"/>
                  </p:ext>
                </p:extLst>
              </p:nvPr>
            </p:nvGraphicFramePr>
            <p:xfrm>
              <a:off x="1069975" y="2120900"/>
              <a:ext cx="10058400" cy="4051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3077307" y="4651131"/>
            <a:ext cx="870439" cy="852854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4325815" y="4281854"/>
            <a:ext cx="351693" cy="26376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5310554" y="2760785"/>
            <a:ext cx="131884" cy="14946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5639035" y="2576146"/>
            <a:ext cx="492369" cy="51874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2848708" y="5503985"/>
            <a:ext cx="325315" cy="40444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/>
          <p:cNvSpPr/>
          <p:nvPr/>
        </p:nvSpPr>
        <p:spPr>
          <a:xfrm>
            <a:off x="5139104" y="5477608"/>
            <a:ext cx="342900" cy="3429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/>
          <p:cNvSpPr/>
          <p:nvPr/>
        </p:nvSpPr>
        <p:spPr>
          <a:xfrm>
            <a:off x="7225934" y="3174023"/>
            <a:ext cx="511298" cy="52753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/>
          <p:cNvSpPr/>
          <p:nvPr/>
        </p:nvSpPr>
        <p:spPr>
          <a:xfrm>
            <a:off x="5639035" y="5196254"/>
            <a:ext cx="348527" cy="28135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乘號 13"/>
          <p:cNvSpPr/>
          <p:nvPr/>
        </p:nvSpPr>
        <p:spPr>
          <a:xfrm>
            <a:off x="6479931" y="5793584"/>
            <a:ext cx="386861" cy="37861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乘號 14"/>
          <p:cNvSpPr/>
          <p:nvPr/>
        </p:nvSpPr>
        <p:spPr>
          <a:xfrm>
            <a:off x="6093774" y="2093976"/>
            <a:ext cx="383696" cy="45524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32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Deal with Nan :             </a:t>
            </a:r>
            <a:r>
              <a:rPr lang="en-US" altLang="zh-TW" sz="3600" dirty="0" smtClean="0"/>
              <a:t>ALL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MEAN </a:t>
            </a: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                     Previous or Next or Mean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331854" y="2863273"/>
            <a:ext cx="914400" cy="1764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050" name="Picture 2" descr="ãRNN LSTM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0" y="1695779"/>
            <a:ext cx="7886701" cy="50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466408" y="697783"/>
            <a:ext cx="5138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 Layers</a:t>
            </a:r>
            <a:endParaRPr lang="zh-TW" alt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2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2185" y="3486882"/>
            <a:ext cx="3705197" cy="11456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3" y="3486882"/>
            <a:ext cx="3590925" cy="933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364" y="1454813"/>
            <a:ext cx="4089047" cy="1569741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25-348D-43E3-B3CC-2FDEE881E99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4844196"/>
            <a:ext cx="3045031" cy="6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TM02900771[[fn=扇形區]]</Template>
  <TotalTime>500</TotalTime>
  <Words>100</Words>
  <Application>Microsoft Office PowerPoint</Application>
  <PresentationFormat>寬螢幕</PresentationFormat>
  <Paragraphs>60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24" baseType="lpstr">
      <vt:lpstr>微軟正黑體</vt:lpstr>
      <vt:lpstr>新細明體</vt:lpstr>
      <vt:lpstr>標楷體</vt:lpstr>
      <vt:lpstr>Calibri</vt:lpstr>
      <vt:lpstr>Calibri Light</vt:lpstr>
      <vt:lpstr>Cambria Math</vt:lpstr>
      <vt:lpstr>Rockwell</vt:lpstr>
      <vt:lpstr>Rockwell Condensed</vt:lpstr>
      <vt:lpstr>Wingdings</vt:lpstr>
      <vt:lpstr>Wingdings 2</vt:lpstr>
      <vt:lpstr>HDOfficeLightV0</vt:lpstr>
      <vt:lpstr>1_HDOfficeLightV0</vt:lpstr>
      <vt:lpstr>木刻字型</vt:lpstr>
      <vt:lpstr>KDD CUP 2018 of Fresh Air Phase II</vt:lpstr>
      <vt:lpstr>outline</vt:lpstr>
      <vt:lpstr>Problem</vt:lpstr>
      <vt:lpstr>Data analysis</vt:lpstr>
      <vt:lpstr>Tool</vt:lpstr>
      <vt:lpstr>Feature</vt:lpstr>
      <vt:lpstr>Preprocess</vt:lpstr>
      <vt:lpstr>Model</vt:lpstr>
      <vt:lpstr>Result</vt:lpstr>
      <vt:lpstr>Result analysis &amp; Further work</vt:lpstr>
      <vt:lpstr>Team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2018</dc:title>
  <dc:creator>biorb</dc:creator>
  <cp:lastModifiedBy>biorb</cp:lastModifiedBy>
  <cp:revision>33</cp:revision>
  <dcterms:created xsi:type="dcterms:W3CDTF">2018-06-10T13:11:23Z</dcterms:created>
  <dcterms:modified xsi:type="dcterms:W3CDTF">2018-06-14T06:41:08Z</dcterms:modified>
</cp:coreProperties>
</file>