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6" r:id="rId5"/>
    <p:sldMasterId id="2147483672" r:id="rId6"/>
    <p:sldMasterId id="2147483689" r:id="rId7"/>
  </p:sldMasterIdLst>
  <p:notesMasterIdLst>
    <p:notesMasterId r:id="rId38"/>
  </p:notesMasterIdLst>
  <p:sldIdLst>
    <p:sldId id="299" r:id="rId8"/>
    <p:sldId id="256" r:id="rId9"/>
    <p:sldId id="271" r:id="rId10"/>
    <p:sldId id="272" r:id="rId11"/>
    <p:sldId id="293" r:id="rId12"/>
    <p:sldId id="295" r:id="rId13"/>
    <p:sldId id="300" r:id="rId14"/>
    <p:sldId id="298" r:id="rId15"/>
    <p:sldId id="296" r:id="rId16"/>
    <p:sldId id="301" r:id="rId17"/>
    <p:sldId id="278" r:id="rId18"/>
    <p:sldId id="281" r:id="rId19"/>
    <p:sldId id="283" r:id="rId20"/>
    <p:sldId id="282" r:id="rId21"/>
    <p:sldId id="297" r:id="rId22"/>
    <p:sldId id="273" r:id="rId23"/>
    <p:sldId id="284" r:id="rId24"/>
    <p:sldId id="275" r:id="rId25"/>
    <p:sldId id="280" r:id="rId26"/>
    <p:sldId id="286" r:id="rId27"/>
    <p:sldId id="302" r:id="rId28"/>
    <p:sldId id="285" r:id="rId29"/>
    <p:sldId id="276" r:id="rId30"/>
    <p:sldId id="287" r:id="rId31"/>
    <p:sldId id="288" r:id="rId32"/>
    <p:sldId id="260" r:id="rId33"/>
    <p:sldId id="277" r:id="rId34"/>
    <p:sldId id="289" r:id="rId35"/>
    <p:sldId id="274" r:id="rId36"/>
    <p:sldId id="270" r:id="rId3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17583E-C6A2-4D36-A301-9868689A58E0}" v="4" dt="2023-10-09T10:08:03.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0" autoAdjust="0"/>
    <p:restoredTop sz="59231" autoAdjust="0"/>
  </p:normalViewPr>
  <p:slideViewPr>
    <p:cSldViewPr snapToGrid="0" snapToObjects="1">
      <p:cViewPr varScale="1">
        <p:scale>
          <a:sx n="64" d="100"/>
          <a:sy n="64" d="100"/>
        </p:scale>
        <p:origin x="2165" y="62"/>
      </p:cViewPr>
      <p:guideLst/>
    </p:cSldViewPr>
  </p:slideViewPr>
  <p:outlineViewPr>
    <p:cViewPr>
      <p:scale>
        <a:sx n="33" d="100"/>
        <a:sy n="33" d="100"/>
      </p:scale>
      <p:origin x="0" y="-82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95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Burton" userId="b845ccaf4fbe0268" providerId="LiveId" clId="{A117583E-C6A2-4D36-A301-9868689A58E0}"/>
    <pc:docChg chg="undo custSel addSld delSld modSld sldOrd">
      <pc:chgData name="James Burton" userId="b845ccaf4fbe0268" providerId="LiveId" clId="{A117583E-C6A2-4D36-A301-9868689A58E0}" dt="2023-10-09T10:08:13.975" v="2712" actId="1076"/>
      <pc:docMkLst>
        <pc:docMk/>
      </pc:docMkLst>
      <pc:sldChg chg="modSp mod">
        <pc:chgData name="James Burton" userId="b845ccaf4fbe0268" providerId="LiveId" clId="{A117583E-C6A2-4D36-A301-9868689A58E0}" dt="2023-10-03T15:48:03.839" v="29" actId="20577"/>
        <pc:sldMkLst>
          <pc:docMk/>
          <pc:sldMk cId="1565675531" sldId="256"/>
        </pc:sldMkLst>
        <pc:spChg chg="mod">
          <ac:chgData name="James Burton" userId="b845ccaf4fbe0268" providerId="LiveId" clId="{A117583E-C6A2-4D36-A301-9868689A58E0}" dt="2023-10-03T15:47:41.418" v="10" actId="1076"/>
          <ac:spMkLst>
            <pc:docMk/>
            <pc:sldMk cId="1565675531" sldId="256"/>
            <ac:spMk id="4" creationId="{00000000-0000-0000-0000-000000000000}"/>
          </ac:spMkLst>
        </pc:spChg>
        <pc:spChg chg="mod">
          <ac:chgData name="James Burton" userId="b845ccaf4fbe0268" providerId="LiveId" clId="{A117583E-C6A2-4D36-A301-9868689A58E0}" dt="2023-10-03T15:48:03.839" v="29" actId="20577"/>
          <ac:spMkLst>
            <pc:docMk/>
            <pc:sldMk cId="1565675531" sldId="256"/>
            <ac:spMk id="5" creationId="{00000000-0000-0000-0000-000000000000}"/>
          </ac:spMkLst>
        </pc:spChg>
      </pc:sldChg>
      <pc:sldChg chg="modSp mod">
        <pc:chgData name="James Burton" userId="b845ccaf4fbe0268" providerId="LiveId" clId="{A117583E-C6A2-4D36-A301-9868689A58E0}" dt="2023-10-04T10:11:50.902" v="72" actId="20577"/>
        <pc:sldMkLst>
          <pc:docMk/>
          <pc:sldMk cId="1663303483" sldId="271"/>
        </pc:sldMkLst>
        <pc:spChg chg="mod">
          <ac:chgData name="James Burton" userId="b845ccaf4fbe0268" providerId="LiveId" clId="{A117583E-C6A2-4D36-A301-9868689A58E0}" dt="2023-10-04T10:11:50.902" v="72" actId="20577"/>
          <ac:spMkLst>
            <pc:docMk/>
            <pc:sldMk cId="1663303483" sldId="271"/>
            <ac:spMk id="14" creationId="{00000000-0000-0000-0000-000000000000}"/>
          </ac:spMkLst>
        </pc:spChg>
      </pc:sldChg>
      <pc:sldChg chg="delSp modSp mod">
        <pc:chgData name="James Burton" userId="b845ccaf4fbe0268" providerId="LiveId" clId="{A117583E-C6A2-4D36-A301-9868689A58E0}" dt="2023-10-04T11:26:50.081" v="2439" actId="14100"/>
        <pc:sldMkLst>
          <pc:docMk/>
          <pc:sldMk cId="31862148" sldId="278"/>
        </pc:sldMkLst>
        <pc:spChg chg="mod">
          <ac:chgData name="James Burton" userId="b845ccaf4fbe0268" providerId="LiveId" clId="{A117583E-C6A2-4D36-A301-9868689A58E0}" dt="2023-10-04T11:26:50.081" v="2439" actId="14100"/>
          <ac:spMkLst>
            <pc:docMk/>
            <pc:sldMk cId="31862148" sldId="278"/>
            <ac:spMk id="3" creationId="{39180E4D-5029-4C1B-ABE4-3EEEF22709B2}"/>
          </ac:spMkLst>
        </pc:spChg>
        <pc:picChg chg="del">
          <ac:chgData name="James Burton" userId="b845ccaf4fbe0268" providerId="LiveId" clId="{A117583E-C6A2-4D36-A301-9868689A58E0}" dt="2023-10-04T10:26:08.492" v="606" actId="478"/>
          <ac:picMkLst>
            <pc:docMk/>
            <pc:sldMk cId="31862148" sldId="278"/>
            <ac:picMk id="14" creationId="{0DA97C1E-7B3D-EBA6-7F3A-888AD7D8D8A1}"/>
          </ac:picMkLst>
        </pc:picChg>
      </pc:sldChg>
      <pc:sldChg chg="addSp delSp modSp mod">
        <pc:chgData name="James Burton" userId="b845ccaf4fbe0268" providerId="LiveId" clId="{A117583E-C6A2-4D36-A301-9868689A58E0}" dt="2023-10-04T11:14:46.148" v="2055" actId="20577"/>
        <pc:sldMkLst>
          <pc:docMk/>
          <pc:sldMk cId="2250659443" sldId="280"/>
        </pc:sldMkLst>
        <pc:spChg chg="add mod">
          <ac:chgData name="James Burton" userId="b845ccaf4fbe0268" providerId="LiveId" clId="{A117583E-C6A2-4D36-A301-9868689A58E0}" dt="2023-10-04T11:14:46.148" v="2055" actId="20577"/>
          <ac:spMkLst>
            <pc:docMk/>
            <pc:sldMk cId="2250659443" sldId="280"/>
            <ac:spMk id="7" creationId="{668EF5D4-11C4-CD2A-D9F7-3AC420C612EF}"/>
          </ac:spMkLst>
        </pc:spChg>
        <pc:spChg chg="del mod">
          <ac:chgData name="James Burton" userId="b845ccaf4fbe0268" providerId="LiveId" clId="{A117583E-C6A2-4D36-A301-9868689A58E0}" dt="2023-10-04T11:10:15.901" v="1843"/>
          <ac:spMkLst>
            <pc:docMk/>
            <pc:sldMk cId="2250659443" sldId="280"/>
            <ac:spMk id="13" creationId="{83A630FE-85DB-4CD7-B49B-DE6D3728FA30}"/>
          </ac:spMkLst>
        </pc:spChg>
        <pc:graphicFrameChg chg="del modGraphic">
          <ac:chgData name="James Burton" userId="b845ccaf4fbe0268" providerId="LiveId" clId="{A117583E-C6A2-4D36-A301-9868689A58E0}" dt="2023-10-04T11:10:09.709" v="1840" actId="478"/>
          <ac:graphicFrameMkLst>
            <pc:docMk/>
            <pc:sldMk cId="2250659443" sldId="280"/>
            <ac:graphicFrameMk id="3" creationId="{F8D30DE5-1399-2FF7-C7D1-08A2F66A814B}"/>
          </ac:graphicFrameMkLst>
        </pc:graphicFrameChg>
      </pc:sldChg>
      <pc:sldChg chg="modSp mod">
        <pc:chgData name="James Burton" userId="b845ccaf4fbe0268" providerId="LiveId" clId="{A117583E-C6A2-4D36-A301-9868689A58E0}" dt="2023-10-04T11:05:35.952" v="1584" actId="20577"/>
        <pc:sldMkLst>
          <pc:docMk/>
          <pc:sldMk cId="3687433602" sldId="281"/>
        </pc:sldMkLst>
        <pc:spChg chg="mod">
          <ac:chgData name="James Burton" userId="b845ccaf4fbe0268" providerId="LiveId" clId="{A117583E-C6A2-4D36-A301-9868689A58E0}" dt="2023-10-04T11:05:35.952" v="1584" actId="20577"/>
          <ac:spMkLst>
            <pc:docMk/>
            <pc:sldMk cId="3687433602" sldId="281"/>
            <ac:spMk id="13" creationId="{83A630FE-85DB-4CD7-B49B-DE6D3728FA30}"/>
          </ac:spMkLst>
        </pc:spChg>
      </pc:sldChg>
      <pc:sldChg chg="modSp mod">
        <pc:chgData name="James Burton" userId="b845ccaf4fbe0268" providerId="LiveId" clId="{A117583E-C6A2-4D36-A301-9868689A58E0}" dt="2023-10-04T11:06:25.856" v="1612" actId="113"/>
        <pc:sldMkLst>
          <pc:docMk/>
          <pc:sldMk cId="1466619562" sldId="282"/>
        </pc:sldMkLst>
        <pc:spChg chg="mod">
          <ac:chgData name="James Burton" userId="b845ccaf4fbe0268" providerId="LiveId" clId="{A117583E-C6A2-4D36-A301-9868689A58E0}" dt="2023-10-04T11:06:25.856" v="1612" actId="113"/>
          <ac:spMkLst>
            <pc:docMk/>
            <pc:sldMk cId="1466619562" sldId="282"/>
            <ac:spMk id="13" creationId="{83A630FE-85DB-4CD7-B49B-DE6D3728FA30}"/>
          </ac:spMkLst>
        </pc:spChg>
      </pc:sldChg>
      <pc:sldChg chg="modSp mod">
        <pc:chgData name="James Burton" userId="b845ccaf4fbe0268" providerId="LiveId" clId="{A117583E-C6A2-4D36-A301-9868689A58E0}" dt="2023-10-04T11:06:34.883" v="1614" actId="113"/>
        <pc:sldMkLst>
          <pc:docMk/>
          <pc:sldMk cId="391525103" sldId="283"/>
        </pc:sldMkLst>
        <pc:spChg chg="mod">
          <ac:chgData name="James Burton" userId="b845ccaf4fbe0268" providerId="LiveId" clId="{A117583E-C6A2-4D36-A301-9868689A58E0}" dt="2023-10-04T11:06:34.883" v="1614" actId="113"/>
          <ac:spMkLst>
            <pc:docMk/>
            <pc:sldMk cId="391525103" sldId="283"/>
            <ac:spMk id="13" creationId="{83A630FE-85DB-4CD7-B49B-DE6D3728FA30}"/>
          </ac:spMkLst>
        </pc:spChg>
      </pc:sldChg>
      <pc:sldChg chg="modSp mod">
        <pc:chgData name="James Burton" userId="b845ccaf4fbe0268" providerId="LiveId" clId="{A117583E-C6A2-4D36-A301-9868689A58E0}" dt="2023-10-04T11:17:07.795" v="2184" actId="20577"/>
        <pc:sldMkLst>
          <pc:docMk/>
          <pc:sldMk cId="1229319996" sldId="284"/>
        </pc:sldMkLst>
        <pc:spChg chg="mod">
          <ac:chgData name="James Burton" userId="b845ccaf4fbe0268" providerId="LiveId" clId="{A117583E-C6A2-4D36-A301-9868689A58E0}" dt="2023-10-04T11:17:07.795" v="2184" actId="20577"/>
          <ac:spMkLst>
            <pc:docMk/>
            <pc:sldMk cId="1229319996" sldId="284"/>
            <ac:spMk id="13" creationId="{83A630FE-85DB-4CD7-B49B-DE6D3728FA30}"/>
          </ac:spMkLst>
        </pc:spChg>
      </pc:sldChg>
      <pc:sldChg chg="modSp mod">
        <pc:chgData name="James Burton" userId="b845ccaf4fbe0268" providerId="LiveId" clId="{A117583E-C6A2-4D36-A301-9868689A58E0}" dt="2023-10-04T11:16:22.645" v="2176" actId="20577"/>
        <pc:sldMkLst>
          <pc:docMk/>
          <pc:sldMk cId="4082251655" sldId="285"/>
        </pc:sldMkLst>
        <pc:spChg chg="mod">
          <ac:chgData name="James Burton" userId="b845ccaf4fbe0268" providerId="LiveId" clId="{A117583E-C6A2-4D36-A301-9868689A58E0}" dt="2023-10-04T11:16:22.645" v="2176" actId="20577"/>
          <ac:spMkLst>
            <pc:docMk/>
            <pc:sldMk cId="4082251655" sldId="285"/>
            <ac:spMk id="8" creationId="{6FC4CFD5-7EBD-4F8D-8C7D-5960D2E27C8E}"/>
          </ac:spMkLst>
        </pc:spChg>
      </pc:sldChg>
      <pc:sldChg chg="modSp mod ord">
        <pc:chgData name="James Burton" userId="b845ccaf4fbe0268" providerId="LiveId" clId="{A117583E-C6A2-4D36-A301-9868689A58E0}" dt="2023-10-04T11:29:21.140" v="2478" actId="20577"/>
        <pc:sldMkLst>
          <pc:docMk/>
          <pc:sldMk cId="1253864661" sldId="286"/>
        </pc:sldMkLst>
        <pc:spChg chg="mod">
          <ac:chgData name="James Burton" userId="b845ccaf4fbe0268" providerId="LiveId" clId="{A117583E-C6A2-4D36-A301-9868689A58E0}" dt="2023-10-04T11:29:21.140" v="2478" actId="20577"/>
          <ac:spMkLst>
            <pc:docMk/>
            <pc:sldMk cId="1253864661" sldId="286"/>
            <ac:spMk id="8" creationId="{6FC4CFD5-7EBD-4F8D-8C7D-5960D2E27C8E}"/>
          </ac:spMkLst>
        </pc:spChg>
      </pc:sldChg>
      <pc:sldChg chg="modSp mod">
        <pc:chgData name="James Burton" userId="b845ccaf4fbe0268" providerId="LiveId" clId="{A117583E-C6A2-4D36-A301-9868689A58E0}" dt="2023-10-04T11:31:21.957" v="2563" actId="20577"/>
        <pc:sldMkLst>
          <pc:docMk/>
          <pc:sldMk cId="3622573790" sldId="287"/>
        </pc:sldMkLst>
        <pc:spChg chg="mod">
          <ac:chgData name="James Burton" userId="b845ccaf4fbe0268" providerId="LiveId" clId="{A117583E-C6A2-4D36-A301-9868689A58E0}" dt="2023-10-04T11:31:21.957" v="2563" actId="20577"/>
          <ac:spMkLst>
            <pc:docMk/>
            <pc:sldMk cId="3622573790" sldId="287"/>
            <ac:spMk id="13" creationId="{83A630FE-85DB-4CD7-B49B-DE6D3728FA30}"/>
          </ac:spMkLst>
        </pc:spChg>
      </pc:sldChg>
      <pc:sldChg chg="modSp mod">
        <pc:chgData name="James Burton" userId="b845ccaf4fbe0268" providerId="LiveId" clId="{A117583E-C6A2-4D36-A301-9868689A58E0}" dt="2023-10-04T11:32:10.270" v="2606" actId="20577"/>
        <pc:sldMkLst>
          <pc:docMk/>
          <pc:sldMk cId="2082304404" sldId="288"/>
        </pc:sldMkLst>
        <pc:spChg chg="mod">
          <ac:chgData name="James Burton" userId="b845ccaf4fbe0268" providerId="LiveId" clId="{A117583E-C6A2-4D36-A301-9868689A58E0}" dt="2023-10-04T11:32:10.270" v="2606" actId="20577"/>
          <ac:spMkLst>
            <pc:docMk/>
            <pc:sldMk cId="2082304404" sldId="288"/>
            <ac:spMk id="13" creationId="{83A630FE-85DB-4CD7-B49B-DE6D3728FA30}"/>
          </ac:spMkLst>
        </pc:spChg>
      </pc:sldChg>
      <pc:sldChg chg="modSp mod">
        <pc:chgData name="James Burton" userId="b845ccaf4fbe0268" providerId="LiveId" clId="{A117583E-C6A2-4D36-A301-9868689A58E0}" dt="2023-10-04T11:33:59.244" v="2700" actId="20577"/>
        <pc:sldMkLst>
          <pc:docMk/>
          <pc:sldMk cId="622007713" sldId="289"/>
        </pc:sldMkLst>
        <pc:spChg chg="mod">
          <ac:chgData name="James Burton" userId="b845ccaf4fbe0268" providerId="LiveId" clId="{A117583E-C6A2-4D36-A301-9868689A58E0}" dt="2023-10-04T11:33:59.244" v="2700" actId="20577"/>
          <ac:spMkLst>
            <pc:docMk/>
            <pc:sldMk cId="622007713" sldId="289"/>
            <ac:spMk id="13" creationId="{83A630FE-85DB-4CD7-B49B-DE6D3728FA30}"/>
          </ac:spMkLst>
        </pc:spChg>
      </pc:sldChg>
      <pc:sldChg chg="del">
        <pc:chgData name="James Burton" userId="b845ccaf4fbe0268" providerId="LiveId" clId="{A117583E-C6A2-4D36-A301-9868689A58E0}" dt="2023-10-04T11:23:06.591" v="2185" actId="2696"/>
        <pc:sldMkLst>
          <pc:docMk/>
          <pc:sldMk cId="473490098" sldId="290"/>
        </pc:sldMkLst>
      </pc:sldChg>
      <pc:sldChg chg="del">
        <pc:chgData name="James Burton" userId="b845ccaf4fbe0268" providerId="LiveId" clId="{A117583E-C6A2-4D36-A301-9868689A58E0}" dt="2023-10-04T11:23:19.328" v="2187" actId="2696"/>
        <pc:sldMkLst>
          <pc:docMk/>
          <pc:sldMk cId="1090989222" sldId="291"/>
        </pc:sldMkLst>
      </pc:sldChg>
      <pc:sldChg chg="del">
        <pc:chgData name="James Burton" userId="b845ccaf4fbe0268" providerId="LiveId" clId="{A117583E-C6A2-4D36-A301-9868689A58E0}" dt="2023-10-04T11:23:12.927" v="2186" actId="2696"/>
        <pc:sldMkLst>
          <pc:docMk/>
          <pc:sldMk cId="32376759" sldId="292"/>
        </pc:sldMkLst>
      </pc:sldChg>
      <pc:sldChg chg="addSp delSp modSp mod">
        <pc:chgData name="James Burton" userId="b845ccaf4fbe0268" providerId="LiveId" clId="{A117583E-C6A2-4D36-A301-9868689A58E0}" dt="2023-10-04T10:19:43.463" v="213" actId="20577"/>
        <pc:sldMkLst>
          <pc:docMk/>
          <pc:sldMk cId="917454049" sldId="293"/>
        </pc:sldMkLst>
        <pc:spChg chg="mod">
          <ac:chgData name="James Burton" userId="b845ccaf4fbe0268" providerId="LiveId" clId="{A117583E-C6A2-4D36-A301-9868689A58E0}" dt="2023-10-04T10:19:43.463" v="213" actId="20577"/>
          <ac:spMkLst>
            <pc:docMk/>
            <pc:sldMk cId="917454049" sldId="293"/>
            <ac:spMk id="3" creationId="{39180E4D-5029-4C1B-ABE4-3EEEF22709B2}"/>
          </ac:spMkLst>
        </pc:spChg>
        <pc:picChg chg="del">
          <ac:chgData name="James Burton" userId="b845ccaf4fbe0268" providerId="LiveId" clId="{A117583E-C6A2-4D36-A301-9868689A58E0}" dt="2023-10-04T10:15:46.952" v="99" actId="478"/>
          <ac:picMkLst>
            <pc:docMk/>
            <pc:sldMk cId="917454049" sldId="293"/>
            <ac:picMk id="7" creationId="{B8DDFBA7-1622-EDD8-9429-C6FE29DD889C}"/>
          </ac:picMkLst>
        </pc:picChg>
        <pc:picChg chg="add mod">
          <ac:chgData name="James Burton" userId="b845ccaf4fbe0268" providerId="LiveId" clId="{A117583E-C6A2-4D36-A301-9868689A58E0}" dt="2023-10-04T10:16:02.720" v="101" actId="1076"/>
          <ac:picMkLst>
            <pc:docMk/>
            <pc:sldMk cId="917454049" sldId="293"/>
            <ac:picMk id="10" creationId="{C54C01CC-182B-DC78-DAC7-71423EA2FD7E}"/>
          </ac:picMkLst>
        </pc:picChg>
      </pc:sldChg>
      <pc:sldChg chg="modSp mod">
        <pc:chgData name="James Burton" userId="b845ccaf4fbe0268" providerId="LiveId" clId="{A117583E-C6A2-4D36-A301-9868689A58E0}" dt="2023-10-04T10:36:41.356" v="934" actId="20577"/>
        <pc:sldMkLst>
          <pc:docMk/>
          <pc:sldMk cId="17389105" sldId="295"/>
        </pc:sldMkLst>
        <pc:spChg chg="mod">
          <ac:chgData name="James Burton" userId="b845ccaf4fbe0268" providerId="LiveId" clId="{A117583E-C6A2-4D36-A301-9868689A58E0}" dt="2023-10-04T10:36:41.356" v="934" actId="20577"/>
          <ac:spMkLst>
            <pc:docMk/>
            <pc:sldMk cId="17389105" sldId="295"/>
            <ac:spMk id="3" creationId="{39180E4D-5029-4C1B-ABE4-3EEEF22709B2}"/>
          </ac:spMkLst>
        </pc:spChg>
        <pc:spChg chg="mod">
          <ac:chgData name="James Burton" userId="b845ccaf4fbe0268" providerId="LiveId" clId="{A117583E-C6A2-4D36-A301-9868689A58E0}" dt="2023-10-04T10:20:21.950" v="223" actId="20577"/>
          <ac:spMkLst>
            <pc:docMk/>
            <pc:sldMk cId="17389105" sldId="295"/>
            <ac:spMk id="6" creationId="{6C930EEF-D7F6-4711-9A19-8387700C605A}"/>
          </ac:spMkLst>
        </pc:spChg>
      </pc:sldChg>
      <pc:sldChg chg="addSp delSp modSp mod">
        <pc:chgData name="James Burton" userId="b845ccaf4fbe0268" providerId="LiveId" clId="{A117583E-C6A2-4D36-A301-9868689A58E0}" dt="2023-10-04T10:33:34.058" v="905" actId="14100"/>
        <pc:sldMkLst>
          <pc:docMk/>
          <pc:sldMk cId="4269226122" sldId="296"/>
        </pc:sldMkLst>
        <pc:spChg chg="mod">
          <ac:chgData name="James Burton" userId="b845ccaf4fbe0268" providerId="LiveId" clId="{A117583E-C6A2-4D36-A301-9868689A58E0}" dt="2023-10-04T10:17:21.196" v="199" actId="20577"/>
          <ac:spMkLst>
            <pc:docMk/>
            <pc:sldMk cId="4269226122" sldId="296"/>
            <ac:spMk id="3" creationId="{39180E4D-5029-4C1B-ABE4-3EEEF22709B2}"/>
          </ac:spMkLst>
        </pc:spChg>
        <pc:picChg chg="del">
          <ac:chgData name="James Burton" userId="b845ccaf4fbe0268" providerId="LiveId" clId="{A117583E-C6A2-4D36-A301-9868689A58E0}" dt="2023-10-04T10:33:11.992" v="902" actId="478"/>
          <ac:picMkLst>
            <pc:docMk/>
            <pc:sldMk cId="4269226122" sldId="296"/>
            <ac:picMk id="7" creationId="{2F89B35F-F4B3-4304-8191-33EF0CCC3F1D}"/>
          </ac:picMkLst>
        </pc:picChg>
        <pc:picChg chg="add mod">
          <ac:chgData name="James Burton" userId="b845ccaf4fbe0268" providerId="LiveId" clId="{A117583E-C6A2-4D36-A301-9868689A58E0}" dt="2023-10-04T10:33:34.058" v="905" actId="14100"/>
          <ac:picMkLst>
            <pc:docMk/>
            <pc:sldMk cId="4269226122" sldId="296"/>
            <ac:picMk id="8" creationId="{31916E48-4A50-1647-A3CC-D14BAC0C0785}"/>
          </ac:picMkLst>
        </pc:picChg>
      </pc:sldChg>
      <pc:sldChg chg="modSp mod">
        <pc:chgData name="James Burton" userId="b845ccaf4fbe0268" providerId="LiveId" clId="{A117583E-C6A2-4D36-A301-9868689A58E0}" dt="2023-10-09T09:32:10.384" v="2705" actId="113"/>
        <pc:sldMkLst>
          <pc:docMk/>
          <pc:sldMk cId="3265652455" sldId="298"/>
        </pc:sldMkLst>
        <pc:spChg chg="mod">
          <ac:chgData name="James Burton" userId="b845ccaf4fbe0268" providerId="LiveId" clId="{A117583E-C6A2-4D36-A301-9868689A58E0}" dt="2023-10-09T09:32:10.384" v="2705" actId="113"/>
          <ac:spMkLst>
            <pc:docMk/>
            <pc:sldMk cId="3265652455" sldId="298"/>
            <ac:spMk id="3" creationId="{39180E4D-5029-4C1B-ABE4-3EEEF22709B2}"/>
          </ac:spMkLst>
        </pc:spChg>
        <pc:spChg chg="mod">
          <ac:chgData name="James Burton" userId="b845ccaf4fbe0268" providerId="LiveId" clId="{A117583E-C6A2-4D36-A301-9868689A58E0}" dt="2023-10-04T10:37:37.713" v="964" actId="20577"/>
          <ac:spMkLst>
            <pc:docMk/>
            <pc:sldMk cId="3265652455" sldId="298"/>
            <ac:spMk id="6" creationId="{6C930EEF-D7F6-4711-9A19-8387700C605A}"/>
          </ac:spMkLst>
        </pc:spChg>
      </pc:sldChg>
      <pc:sldChg chg="modSp mod">
        <pc:chgData name="James Burton" userId="b845ccaf4fbe0268" providerId="LiveId" clId="{A117583E-C6A2-4D36-A301-9868689A58E0}" dt="2023-10-03T15:49:21.961" v="47" actId="20577"/>
        <pc:sldMkLst>
          <pc:docMk/>
          <pc:sldMk cId="3397360733" sldId="299"/>
        </pc:sldMkLst>
        <pc:spChg chg="mod">
          <ac:chgData name="James Burton" userId="b845ccaf4fbe0268" providerId="LiveId" clId="{A117583E-C6A2-4D36-A301-9868689A58E0}" dt="2023-10-03T15:47:16.282" v="8" actId="255"/>
          <ac:spMkLst>
            <pc:docMk/>
            <pc:sldMk cId="3397360733" sldId="299"/>
            <ac:spMk id="4" creationId="{00000000-0000-0000-0000-000000000000}"/>
          </ac:spMkLst>
        </pc:spChg>
        <pc:spChg chg="mod">
          <ac:chgData name="James Burton" userId="b845ccaf4fbe0268" providerId="LiveId" clId="{A117583E-C6A2-4D36-A301-9868689A58E0}" dt="2023-10-03T15:49:21.961" v="47" actId="20577"/>
          <ac:spMkLst>
            <pc:docMk/>
            <pc:sldMk cId="3397360733" sldId="299"/>
            <ac:spMk id="6" creationId="{CBA7C93A-8B0B-4BD7-9422-DAD6E7A1BD3E}"/>
          </ac:spMkLst>
        </pc:spChg>
      </pc:sldChg>
      <pc:sldChg chg="add">
        <pc:chgData name="James Burton" userId="b845ccaf4fbe0268" providerId="LiveId" clId="{A117583E-C6A2-4D36-A301-9868689A58E0}" dt="2023-10-04T10:20:09.096" v="214" actId="2890"/>
        <pc:sldMkLst>
          <pc:docMk/>
          <pc:sldMk cId="2082039884" sldId="300"/>
        </pc:sldMkLst>
      </pc:sldChg>
      <pc:sldChg chg="modSp add mod ord">
        <pc:chgData name="James Burton" userId="b845ccaf4fbe0268" providerId="LiveId" clId="{A117583E-C6A2-4D36-A301-9868689A58E0}" dt="2023-10-09T09:32:52.013" v="2706" actId="113"/>
        <pc:sldMkLst>
          <pc:docMk/>
          <pc:sldMk cId="1560274062" sldId="301"/>
        </pc:sldMkLst>
        <pc:spChg chg="mod">
          <ac:chgData name="James Burton" userId="b845ccaf4fbe0268" providerId="LiveId" clId="{A117583E-C6A2-4D36-A301-9868689A58E0}" dt="2023-10-09T09:32:52.013" v="2706" actId="113"/>
          <ac:spMkLst>
            <pc:docMk/>
            <pc:sldMk cId="1560274062" sldId="301"/>
            <ac:spMk id="3" creationId="{39180E4D-5029-4C1B-ABE4-3EEEF22709B2}"/>
          </ac:spMkLst>
        </pc:spChg>
      </pc:sldChg>
      <pc:sldChg chg="addSp delSp modSp add mod">
        <pc:chgData name="James Burton" userId="b845ccaf4fbe0268" providerId="LiveId" clId="{A117583E-C6A2-4D36-A301-9868689A58E0}" dt="2023-10-09T10:08:13.975" v="2712" actId="1076"/>
        <pc:sldMkLst>
          <pc:docMk/>
          <pc:sldMk cId="1019827895" sldId="302"/>
        </pc:sldMkLst>
        <pc:spChg chg="del mod">
          <ac:chgData name="James Burton" userId="b845ccaf4fbe0268" providerId="LiveId" clId="{A117583E-C6A2-4D36-A301-9868689A58E0}" dt="2023-10-09T10:07:51.481" v="2709" actId="478"/>
          <ac:spMkLst>
            <pc:docMk/>
            <pc:sldMk cId="1019827895" sldId="302"/>
            <ac:spMk id="8" creationId="{6FC4CFD5-7EBD-4F8D-8C7D-5960D2E27C8E}"/>
          </ac:spMkLst>
        </pc:spChg>
        <pc:picChg chg="add mod">
          <ac:chgData name="James Burton" userId="b845ccaf4fbe0268" providerId="LiveId" clId="{A117583E-C6A2-4D36-A301-9868689A58E0}" dt="2023-10-09T10:08:13.975" v="2712" actId="1076"/>
          <ac:picMkLst>
            <pc:docMk/>
            <pc:sldMk cId="1019827895" sldId="302"/>
            <ac:picMk id="4" creationId="{5312B251-B677-4FFA-7C9F-F056EF5F734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DE5F2-41C7-6244-B6BE-0DE86CAF42DC}"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19EDF-32DA-2B40-A28B-2067B9A173AA}" type="slidenum">
              <a:rPr lang="en-US" smtClean="0"/>
              <a:t>‹#›</a:t>
            </a:fld>
            <a:endParaRPr lang="en-US"/>
          </a:p>
        </p:txBody>
      </p:sp>
    </p:spTree>
    <p:extLst>
      <p:ext uri="{BB962C8B-B14F-4D97-AF65-F5344CB8AC3E}">
        <p14:creationId xmlns:p14="http://schemas.microsoft.com/office/powerpoint/2010/main" val="111322494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519EDF-32DA-2B40-A28B-2067B9A173AA}" type="slidenum">
              <a:rPr lang="en-US" smtClean="0"/>
              <a:t>1</a:t>
            </a:fld>
            <a:endParaRPr lang="en-US"/>
          </a:p>
        </p:txBody>
      </p:sp>
    </p:spTree>
    <p:extLst>
      <p:ext uri="{BB962C8B-B14F-4D97-AF65-F5344CB8AC3E}">
        <p14:creationId xmlns:p14="http://schemas.microsoft.com/office/powerpoint/2010/main" val="1579029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Cordova – used for developing a mobile app that will be deployed to an Android device (virtual on OpenStack or physical if you have one)</a:t>
            </a:r>
          </a:p>
          <a:p>
            <a:r>
              <a:rPr lang="en-GB" dirty="0"/>
              <a:t>This block looks at the marketplace for mobile apps and the multiplicity of different devices and platforms:</a:t>
            </a:r>
          </a:p>
          <a:p>
            <a:r>
              <a:rPr lang="en-GB" dirty="0"/>
              <a:t>Types of mobile device, operating systems.</a:t>
            </a:r>
          </a:p>
          <a:p>
            <a:r>
              <a:rPr lang="en-GB" dirty="0"/>
              <a:t>Considering how developers manage in this environment – web apps, native development, hybrid apps (developed cross platform in a container that gives the app access to the devices hardware without the need for native coding).</a:t>
            </a:r>
          </a:p>
          <a:p>
            <a:r>
              <a:rPr lang="en-GB" dirty="0"/>
              <a:t>We will develop a mobile app using Cordova which will utilise the devices hardware and interact with cloud-based data, drawing together things learnt in blocks 1 and 2.</a:t>
            </a:r>
          </a:p>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13</a:t>
            </a:fld>
            <a:endParaRPr lang="en-US"/>
          </a:p>
        </p:txBody>
      </p:sp>
    </p:spTree>
    <p:extLst>
      <p:ext uri="{BB962C8B-B14F-4D97-AF65-F5344CB8AC3E}">
        <p14:creationId xmlns:p14="http://schemas.microsoft.com/office/powerpoint/2010/main" val="342696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the cloud?</a:t>
            </a:r>
          </a:p>
          <a:p>
            <a:r>
              <a:rPr lang="en-GB" dirty="0"/>
              <a:t>How can it be used to resource applications in new ways.</a:t>
            </a:r>
          </a:p>
          <a:p>
            <a:r>
              <a:rPr lang="en-GB" dirty="0"/>
              <a:t>Compute, database, storage, networking</a:t>
            </a:r>
          </a:p>
          <a:p>
            <a:r>
              <a:rPr lang="en-GB" dirty="0"/>
              <a:t>Provisioning machines, OSs, services</a:t>
            </a:r>
          </a:p>
          <a:p>
            <a:r>
              <a:rPr lang="en-GB" dirty="0"/>
              <a:t>SAAS,IAAS,PAAS</a:t>
            </a:r>
          </a:p>
          <a:p>
            <a:r>
              <a:rPr lang="en-GB" dirty="0"/>
              <a:t>Practical experience in creating cloud networking, security, virtualisation and resource management using OpenStack and AWS (Azure). A lot of weeks here for researching platforms.</a:t>
            </a:r>
          </a:p>
          <a:p>
            <a:r>
              <a:rPr lang="en-GB" dirty="0"/>
              <a:t>Benefits of cloud, for example cost for </a:t>
            </a:r>
            <a:r>
              <a:rPr lang="en-GB" dirty="0" err="1"/>
              <a:t>startup</a:t>
            </a:r>
            <a:r>
              <a:rPr lang="en-GB" dirty="0"/>
              <a:t> (little up front investment, low risk), scale up, scale out.</a:t>
            </a:r>
          </a:p>
          <a:p>
            <a:r>
              <a:rPr lang="en-GB" dirty="0"/>
              <a:t>Disadvantages of cloud, for example ongoing cost, ownership of data, security</a:t>
            </a:r>
          </a:p>
        </p:txBody>
      </p:sp>
      <p:sp>
        <p:nvSpPr>
          <p:cNvPr id="4" name="Slide Number Placeholder 3"/>
          <p:cNvSpPr>
            <a:spLocks noGrp="1"/>
          </p:cNvSpPr>
          <p:nvPr>
            <p:ph type="sldNum" sz="quarter" idx="5"/>
          </p:nvPr>
        </p:nvSpPr>
        <p:spPr/>
        <p:txBody>
          <a:bodyPr/>
          <a:lstStyle/>
          <a:p>
            <a:fld id="{78519EDF-32DA-2B40-A28B-2067B9A173AA}" type="slidenum">
              <a:rPr lang="en-US" smtClean="0"/>
              <a:t>14</a:t>
            </a:fld>
            <a:endParaRPr lang="en-US"/>
          </a:p>
        </p:txBody>
      </p:sp>
    </p:spTree>
    <p:extLst>
      <p:ext uri="{BB962C8B-B14F-4D97-AF65-F5344CB8AC3E}">
        <p14:creationId xmlns:p14="http://schemas.microsoft.com/office/powerpoint/2010/main" val="362731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15</a:t>
            </a:fld>
            <a:endParaRPr lang="en-US"/>
          </a:p>
        </p:txBody>
      </p:sp>
    </p:spTree>
    <p:extLst>
      <p:ext uri="{BB962C8B-B14F-4D97-AF65-F5344CB8AC3E}">
        <p14:creationId xmlns:p14="http://schemas.microsoft.com/office/powerpoint/2010/main" val="1401999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OpenStack access provided by OU</a:t>
            </a:r>
          </a:p>
          <a:p>
            <a:r>
              <a:rPr lang="en-GB" dirty="0"/>
              <a:t>AWS free account</a:t>
            </a:r>
          </a:p>
          <a:p>
            <a:r>
              <a:rPr lang="en-GB" dirty="0"/>
              <a:t>Cordova – check version required when block materials released</a:t>
            </a:r>
          </a:p>
          <a:p>
            <a:r>
              <a:rPr lang="en-GB" dirty="0"/>
              <a:t>Android device with developer options on, virtual device on OpenStack</a:t>
            </a:r>
          </a:p>
          <a:p>
            <a:r>
              <a:rPr lang="en-GB" dirty="0"/>
              <a:t>Videos in resources relating to AWS and Cordova – best viewed when studying those blocks</a:t>
            </a:r>
          </a:p>
        </p:txBody>
      </p:sp>
      <p:sp>
        <p:nvSpPr>
          <p:cNvPr id="4" name="Slide Number Placeholder 3"/>
          <p:cNvSpPr>
            <a:spLocks noGrp="1"/>
          </p:cNvSpPr>
          <p:nvPr>
            <p:ph type="sldNum" sz="quarter" idx="5"/>
          </p:nvPr>
        </p:nvSpPr>
        <p:spPr/>
        <p:txBody>
          <a:bodyPr/>
          <a:lstStyle/>
          <a:p>
            <a:fld id="{78519EDF-32DA-2B40-A28B-2067B9A173AA}" type="slidenum">
              <a:rPr lang="en-US" smtClean="0"/>
              <a:t>17</a:t>
            </a:fld>
            <a:endParaRPr lang="en-US"/>
          </a:p>
        </p:txBody>
      </p:sp>
    </p:spTree>
    <p:extLst>
      <p:ext uri="{BB962C8B-B14F-4D97-AF65-F5344CB8AC3E}">
        <p14:creationId xmlns:p14="http://schemas.microsoft.com/office/powerpoint/2010/main" val="419788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TMA01 due 17</a:t>
            </a:r>
            <a:r>
              <a:rPr lang="en-GB" baseline="30000" dirty="0"/>
              <a:t>th</a:t>
            </a:r>
            <a:r>
              <a:rPr lang="en-GB" dirty="0"/>
              <a:t> Nov THURSDAY</a:t>
            </a:r>
          </a:p>
          <a:p>
            <a:r>
              <a:rPr lang="en-GB" dirty="0"/>
              <a:t>TMA02 due 9</a:t>
            </a:r>
            <a:r>
              <a:rPr lang="en-GB" baseline="30000" dirty="0"/>
              <a:t>th</a:t>
            </a:r>
            <a:r>
              <a:rPr lang="en-GB" dirty="0"/>
              <a:t> Feb THURSDAY</a:t>
            </a:r>
          </a:p>
          <a:p>
            <a:r>
              <a:rPr lang="en-GB" dirty="0"/>
              <a:t>TMA03 due 20</a:t>
            </a:r>
            <a:r>
              <a:rPr lang="en-GB" baseline="30000" dirty="0"/>
              <a:t>th</a:t>
            </a:r>
            <a:r>
              <a:rPr lang="en-GB" dirty="0"/>
              <a:t> April THURSDAY</a:t>
            </a:r>
          </a:p>
          <a:p>
            <a:r>
              <a:rPr lang="en-GB" dirty="0"/>
              <a:t>EMA due 6</a:t>
            </a:r>
            <a:r>
              <a:rPr lang="en-GB" baseline="30000" dirty="0"/>
              <a:t>th</a:t>
            </a:r>
            <a:r>
              <a:rPr lang="en-GB" dirty="0"/>
              <a:t> June TUESDAY</a:t>
            </a:r>
          </a:p>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19</a:t>
            </a:fld>
            <a:endParaRPr lang="en-US"/>
          </a:p>
        </p:txBody>
      </p:sp>
    </p:spTree>
    <p:extLst>
      <p:ext uri="{BB962C8B-B14F-4D97-AF65-F5344CB8AC3E}">
        <p14:creationId xmlns:p14="http://schemas.microsoft.com/office/powerpoint/2010/main" val="420975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Short report written in context of the scenario. Remember to pitch the report to Mike, a non-technical executive at </a:t>
            </a:r>
            <a:r>
              <a:rPr lang="en-GB" dirty="0" err="1"/>
              <a:t>MegaMax</a:t>
            </a:r>
            <a:r>
              <a:rPr lang="en-GB" dirty="0"/>
              <a:t>. </a:t>
            </a:r>
            <a:r>
              <a:rPr lang="en-GB" b="0" i="0" dirty="0">
                <a:solidFill>
                  <a:srgbClr val="000000"/>
                </a:solidFill>
                <a:effectLst/>
                <a:latin typeface="Calibri" panose="020F0502020204030204" pitchFamily="34" charset="0"/>
              </a:rPr>
              <a:t>As well as discussing the advantages and disadvantages of each option, you should demonstrate what you understand by the term web service and outline any key differences between REST and SOAP (Block 1 Part 3 should help with this). Use good references support your answer. Harvard referencing for citations.</a:t>
            </a:r>
          </a:p>
          <a:p>
            <a:pPr marL="228600" indent="-228600">
              <a:buAutoNum type="arabicPeriod"/>
            </a:pPr>
            <a:r>
              <a:rPr lang="en-GB" dirty="0"/>
              <a:t>Outline how security concerns over exchange of data between remote devices and central server over the internet could be addressed. Again, this is part of the report pitched to Mike. Address security in terms of secure transmission of data.</a:t>
            </a:r>
          </a:p>
          <a:p>
            <a:pPr marL="228600" indent="-228600">
              <a:buAutoNum type="arabicPeriod"/>
            </a:pPr>
            <a:r>
              <a:rPr lang="en-GB" dirty="0"/>
              <a:t>Still part of the report pitched to Mike at </a:t>
            </a:r>
            <a:r>
              <a:rPr lang="en-GB" dirty="0" err="1"/>
              <a:t>MegaMax</a:t>
            </a:r>
            <a:r>
              <a:rPr lang="en-GB" dirty="0"/>
              <a:t>, this serves to demonstrate how you might deploy and test a RESTful service:</a:t>
            </a:r>
          </a:p>
          <a:p>
            <a:pPr marL="571500" lvl="1" indent="-228600">
              <a:buAutoNum type="arabicPeriod"/>
            </a:pPr>
            <a:r>
              <a:rPr lang="en-GB" dirty="0"/>
              <a:t>Follow the method</a:t>
            </a:r>
          </a:p>
          <a:p>
            <a:pPr marL="571500" lvl="1" indent="-228600">
              <a:buAutoNum type="arabicPeriod"/>
            </a:pPr>
            <a:r>
              <a:rPr lang="en-GB" dirty="0"/>
              <a:t>Save changes as you go (version control), if you break it rollback</a:t>
            </a:r>
          </a:p>
          <a:p>
            <a:pPr marL="571500" lvl="1" indent="-228600">
              <a:buAutoNum type="arabicPeriod"/>
            </a:pPr>
            <a:r>
              <a:rPr lang="en-GB" dirty="0"/>
              <a:t>Remember to take all the required screenshots. Label the screenshots and reference them in the report as required.</a:t>
            </a:r>
          </a:p>
          <a:p>
            <a:pPr marL="342900" lvl="1" indent="0">
              <a:buNone/>
            </a:pPr>
            <a:endParaRPr lang="en-GB" dirty="0"/>
          </a:p>
          <a:p>
            <a:endParaRPr lang="en-GB" sz="900" dirty="0"/>
          </a:p>
          <a:p>
            <a:r>
              <a:rPr lang="en-GB" sz="900" dirty="0"/>
              <a:t>Breakdown of marks available at the end of the TMA, use it to inform how you balance your answer and word count.</a:t>
            </a:r>
          </a:p>
          <a:p>
            <a:r>
              <a:rPr lang="en-GB" sz="900"/>
              <a:t>https://learn2.open.ac.uk/mod/oucontent/view.php?id=2015388&amp;section=4</a:t>
            </a:r>
            <a:endParaRPr lang="en-GB" sz="900" dirty="0"/>
          </a:p>
        </p:txBody>
      </p:sp>
      <p:sp>
        <p:nvSpPr>
          <p:cNvPr id="4" name="Slide Number Placeholder 3"/>
          <p:cNvSpPr>
            <a:spLocks noGrp="1"/>
          </p:cNvSpPr>
          <p:nvPr>
            <p:ph type="sldNum" sz="quarter" idx="5"/>
          </p:nvPr>
        </p:nvSpPr>
        <p:spPr/>
        <p:txBody>
          <a:bodyPr/>
          <a:lstStyle/>
          <a:p>
            <a:fld id="{78519EDF-32DA-2B40-A28B-2067B9A173AA}" type="slidenum">
              <a:rPr lang="en-US" smtClean="0"/>
              <a:t>20</a:t>
            </a:fld>
            <a:endParaRPr lang="en-US"/>
          </a:p>
        </p:txBody>
      </p:sp>
    </p:spTree>
    <p:extLst>
      <p:ext uri="{BB962C8B-B14F-4D97-AF65-F5344CB8AC3E}">
        <p14:creationId xmlns:p14="http://schemas.microsoft.com/office/powerpoint/2010/main" val="3222703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Short report written in context of the scenario. Remember to pitch the report to Mike, a non-technical executive at </a:t>
            </a:r>
            <a:r>
              <a:rPr lang="en-GB" dirty="0" err="1"/>
              <a:t>MegaMax</a:t>
            </a:r>
            <a:r>
              <a:rPr lang="en-GB" dirty="0"/>
              <a:t>. </a:t>
            </a:r>
            <a:r>
              <a:rPr lang="en-GB" b="0" i="0" dirty="0">
                <a:solidFill>
                  <a:srgbClr val="000000"/>
                </a:solidFill>
                <a:effectLst/>
                <a:latin typeface="Calibri" panose="020F0502020204030204" pitchFamily="34" charset="0"/>
              </a:rPr>
              <a:t>As well as discussing the advantages and disadvantages of each option, you should demonstrate what you understand by the term web service and outline any key differences between REST and SOAP (Block 1 Part 3 should help with this). Use good references support your answer. Harvard referencing for citations.</a:t>
            </a:r>
          </a:p>
          <a:p>
            <a:pPr marL="228600" indent="-228600">
              <a:buAutoNum type="arabicPeriod"/>
            </a:pPr>
            <a:r>
              <a:rPr lang="en-GB" dirty="0"/>
              <a:t>Outline how security concerns over exchange of data between remote devices and central server over the internet could be addressed. Again, this is part of the report pitched to Mike. Address security in terms of secure transmission of data.</a:t>
            </a:r>
          </a:p>
          <a:p>
            <a:pPr marL="228600" indent="-228600">
              <a:buAutoNum type="arabicPeriod"/>
            </a:pPr>
            <a:r>
              <a:rPr lang="en-GB" dirty="0"/>
              <a:t>Still part of the report pitched to Mike at </a:t>
            </a:r>
            <a:r>
              <a:rPr lang="en-GB" dirty="0" err="1"/>
              <a:t>MegaMax</a:t>
            </a:r>
            <a:r>
              <a:rPr lang="en-GB" dirty="0"/>
              <a:t>, this serves to demonstrate how you might deploy and test a RESTful service:</a:t>
            </a:r>
          </a:p>
          <a:p>
            <a:pPr marL="571500" lvl="1" indent="-228600">
              <a:buAutoNum type="arabicPeriod"/>
            </a:pPr>
            <a:r>
              <a:rPr lang="en-GB" dirty="0"/>
              <a:t>Follow the method</a:t>
            </a:r>
          </a:p>
          <a:p>
            <a:pPr marL="571500" lvl="1" indent="-228600">
              <a:buAutoNum type="arabicPeriod"/>
            </a:pPr>
            <a:r>
              <a:rPr lang="en-GB" dirty="0"/>
              <a:t>Save changes as you go (version control), if you break it rollback</a:t>
            </a:r>
          </a:p>
          <a:p>
            <a:pPr marL="571500" lvl="1" indent="-228600">
              <a:buAutoNum type="arabicPeriod"/>
            </a:pPr>
            <a:r>
              <a:rPr lang="en-GB" dirty="0"/>
              <a:t>Remember to take all the required screenshots. Label the screenshots and reference them in the report as required.</a:t>
            </a:r>
          </a:p>
          <a:p>
            <a:pPr marL="342900" lvl="1" indent="0">
              <a:buNone/>
            </a:pPr>
            <a:endParaRPr lang="en-GB" dirty="0"/>
          </a:p>
          <a:p>
            <a:endParaRPr lang="en-GB" sz="900" dirty="0"/>
          </a:p>
          <a:p>
            <a:r>
              <a:rPr lang="en-GB" sz="900" dirty="0"/>
              <a:t>Breakdown of marks available at the end of the TMA, use it to inform how you balance your answer and word count.</a:t>
            </a:r>
          </a:p>
          <a:p>
            <a:r>
              <a:rPr lang="en-GB" sz="900"/>
              <a:t>https://learn2.open.ac.uk/mod/oucontent/view.php?id=2015388&amp;section=4</a:t>
            </a:r>
            <a:endParaRPr lang="en-GB" sz="900" dirty="0"/>
          </a:p>
        </p:txBody>
      </p:sp>
      <p:sp>
        <p:nvSpPr>
          <p:cNvPr id="4" name="Slide Number Placeholder 3"/>
          <p:cNvSpPr>
            <a:spLocks noGrp="1"/>
          </p:cNvSpPr>
          <p:nvPr>
            <p:ph type="sldNum" sz="quarter" idx="5"/>
          </p:nvPr>
        </p:nvSpPr>
        <p:spPr/>
        <p:txBody>
          <a:bodyPr/>
          <a:lstStyle/>
          <a:p>
            <a:fld id="{78519EDF-32DA-2B40-A28B-2067B9A173AA}" type="slidenum">
              <a:rPr lang="en-US" smtClean="0"/>
              <a:t>21</a:t>
            </a:fld>
            <a:endParaRPr lang="en-US"/>
          </a:p>
        </p:txBody>
      </p:sp>
    </p:spTree>
    <p:extLst>
      <p:ext uri="{BB962C8B-B14F-4D97-AF65-F5344CB8AC3E}">
        <p14:creationId xmlns:p14="http://schemas.microsoft.com/office/powerpoint/2010/main" val="1591901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 TMAs and the EMA</a:t>
            </a:r>
          </a:p>
          <a:p>
            <a:r>
              <a:rPr lang="en-GB" dirty="0"/>
              <a:t>The 3 TMAs are the continuous assessment element, at least 40% needs to be scored from this element so 40% across the three TMAs. The TMAs are equally weighted.</a:t>
            </a:r>
          </a:p>
          <a:p>
            <a:r>
              <a:rPr lang="en-GB" dirty="0"/>
              <a:t>Substitution does not apply on TM352</a:t>
            </a:r>
          </a:p>
          <a:p>
            <a:r>
              <a:rPr lang="en-GB" dirty="0"/>
              <a:t>The EMA is the examinable component… there is no examination.</a:t>
            </a:r>
          </a:p>
          <a:p>
            <a:r>
              <a:rPr lang="en-GB" dirty="0"/>
              <a:t>The assessment is equally weighted, 50% of the overall grade comes from the TMAs, and 50% from the EMA</a:t>
            </a:r>
          </a:p>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22</a:t>
            </a:fld>
            <a:endParaRPr lang="en-US"/>
          </a:p>
        </p:txBody>
      </p:sp>
    </p:spTree>
    <p:extLst>
      <p:ext uri="{BB962C8B-B14F-4D97-AF65-F5344CB8AC3E}">
        <p14:creationId xmlns:p14="http://schemas.microsoft.com/office/powerpoint/2010/main" val="3856590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Tutors are available to help and should have let you know the best way to get in touch.</a:t>
            </a:r>
          </a:p>
          <a:p>
            <a:r>
              <a:rPr lang="en-GB" dirty="0"/>
              <a:t>Read the feedback you get on your assignments it will help guide you.</a:t>
            </a:r>
          </a:p>
          <a:p>
            <a:r>
              <a:rPr lang="en-GB" dirty="0"/>
              <a:t>If you need any adjustments, ask.</a:t>
            </a:r>
          </a:p>
          <a:p>
            <a:r>
              <a:rPr lang="en-GB" dirty="0"/>
              <a:t>If you are falling behind, get in touch.</a:t>
            </a:r>
          </a:p>
          <a:p>
            <a:r>
              <a:rPr lang="en-GB" dirty="0"/>
              <a:t>If you need clarification on anything, ask.</a:t>
            </a:r>
          </a:p>
          <a:p>
            <a:r>
              <a:rPr lang="en-GB" dirty="0"/>
              <a:t>All questions are good questions.</a:t>
            </a:r>
          </a:p>
          <a:p>
            <a:endParaRPr lang="en-GB" dirty="0"/>
          </a:p>
          <a:p>
            <a:r>
              <a:rPr lang="en-GB" dirty="0"/>
              <a:t>You can attend any tutorial, not just those delivered by your tutor.</a:t>
            </a:r>
          </a:p>
          <a:p>
            <a:r>
              <a:rPr lang="en-GB" dirty="0"/>
              <a:t>Some tutorials will be recorded.</a:t>
            </a:r>
          </a:p>
          <a:p>
            <a:endParaRPr lang="en-GB" dirty="0"/>
          </a:p>
          <a:p>
            <a:r>
              <a:rPr lang="en-GB" dirty="0"/>
              <a:t>If you have difficulties, checking the Forums to see if anyone else has had the same issue is often a good solution. Or providing a solution yourself to someone else’s problem… or your own. Or just drop in for a chat with your fellow students.</a:t>
            </a:r>
          </a:p>
          <a:p>
            <a:endParaRPr lang="en-GB" dirty="0"/>
          </a:p>
          <a:p>
            <a:r>
              <a:rPr lang="en-GB" dirty="0"/>
              <a:t>Library services – accessible from the Resources page. At Level 3 you should be seeking external references for your TMAs and the OU Library holds a wealth of resources including eBooks, Journals and Reports.</a:t>
            </a:r>
          </a:p>
        </p:txBody>
      </p:sp>
      <p:sp>
        <p:nvSpPr>
          <p:cNvPr id="4" name="Slide Number Placeholder 3"/>
          <p:cNvSpPr>
            <a:spLocks noGrp="1"/>
          </p:cNvSpPr>
          <p:nvPr>
            <p:ph type="sldNum" sz="quarter" idx="5"/>
          </p:nvPr>
        </p:nvSpPr>
        <p:spPr/>
        <p:txBody>
          <a:bodyPr/>
          <a:lstStyle/>
          <a:p>
            <a:fld id="{78519EDF-32DA-2B40-A28B-2067B9A173AA}" type="slidenum">
              <a:rPr lang="en-US" smtClean="0"/>
              <a:t>24</a:t>
            </a:fld>
            <a:endParaRPr lang="en-US"/>
          </a:p>
        </p:txBody>
      </p:sp>
    </p:spTree>
    <p:extLst>
      <p:ext uri="{BB962C8B-B14F-4D97-AF65-F5344CB8AC3E}">
        <p14:creationId xmlns:p14="http://schemas.microsoft.com/office/powerpoint/2010/main" val="623526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Try not to drop behind, try not to get too far ahead.</a:t>
            </a:r>
          </a:p>
          <a:p>
            <a:r>
              <a:rPr lang="en-GB" dirty="0"/>
              <a:t>Block 2 not yet released and Block 3 not released until January so you could lose steam if waiting.</a:t>
            </a:r>
          </a:p>
          <a:p>
            <a:r>
              <a:rPr lang="en-GB" dirty="0"/>
              <a:t>Print the Calendar, add key dates to your own calendar/phone, set reminders</a:t>
            </a:r>
          </a:p>
          <a:p>
            <a:r>
              <a:rPr lang="en-GB" dirty="0"/>
              <a:t>Completing the practical activities helps consolidate learning, they are placed in particular places in the material for this purpose.</a:t>
            </a:r>
          </a:p>
          <a:p>
            <a:r>
              <a:rPr lang="en-GB" dirty="0"/>
              <a:t>Reading the TMA early will help you identify pertinent parts of the module text.</a:t>
            </a:r>
          </a:p>
          <a:p>
            <a:r>
              <a:rPr lang="en-GB" dirty="0"/>
              <a:t>Print it off and highlight key parts, annotate it as you find relevant material in the Module text.</a:t>
            </a:r>
          </a:p>
          <a:p>
            <a:r>
              <a:rPr lang="en-GB" dirty="0"/>
              <a:t>Create a template file with a cover page, contents page, appropriate header and footer (OU Personal Identifier, your name, Module code, TMA number, page numbers (x of y), references section).</a:t>
            </a:r>
          </a:p>
          <a:p>
            <a:r>
              <a:rPr lang="en-GB" dirty="0"/>
              <a:t>When working on practical elements or TMAs/EMA, save your work regularly and keep a backup. Microsoft 365 apps, autosave and OneDrive has version history.</a:t>
            </a:r>
          </a:p>
          <a:p>
            <a:r>
              <a:rPr lang="en-GB" dirty="0"/>
              <a:t>If you are familiar with source control consider using it for your practical work.</a:t>
            </a:r>
          </a:p>
          <a:p>
            <a:endParaRPr lang="en-GB" dirty="0"/>
          </a:p>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25</a:t>
            </a:fld>
            <a:endParaRPr lang="en-US"/>
          </a:p>
        </p:txBody>
      </p:sp>
    </p:spTree>
    <p:extLst>
      <p:ext uri="{BB962C8B-B14F-4D97-AF65-F5344CB8AC3E}">
        <p14:creationId xmlns:p14="http://schemas.microsoft.com/office/powerpoint/2010/main" val="18307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519EDF-32DA-2B40-A28B-2067B9A173AA}" type="slidenum">
              <a:rPr lang="en-US" smtClean="0"/>
              <a:t>2</a:t>
            </a:fld>
            <a:endParaRPr lang="en-US"/>
          </a:p>
        </p:txBody>
      </p:sp>
    </p:spTree>
    <p:extLst>
      <p:ext uri="{BB962C8B-B14F-4D97-AF65-F5344CB8AC3E}">
        <p14:creationId xmlns:p14="http://schemas.microsoft.com/office/powerpoint/2010/main" val="1579029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Where is everyone up to?</a:t>
            </a:r>
          </a:p>
        </p:txBody>
      </p:sp>
      <p:sp>
        <p:nvSpPr>
          <p:cNvPr id="4" name="Slide Number Placeholder 3"/>
          <p:cNvSpPr>
            <a:spLocks noGrp="1"/>
          </p:cNvSpPr>
          <p:nvPr>
            <p:ph type="sldNum" sz="quarter" idx="5"/>
          </p:nvPr>
        </p:nvSpPr>
        <p:spPr/>
        <p:txBody>
          <a:bodyPr/>
          <a:lstStyle/>
          <a:p>
            <a:fld id="{78519EDF-32DA-2B40-A28B-2067B9A173AA}" type="slidenum">
              <a:rPr lang="en-US" smtClean="0"/>
              <a:t>27</a:t>
            </a:fld>
            <a:endParaRPr lang="en-US"/>
          </a:p>
        </p:txBody>
      </p:sp>
    </p:spTree>
    <p:extLst>
      <p:ext uri="{BB962C8B-B14F-4D97-AF65-F5344CB8AC3E}">
        <p14:creationId xmlns:p14="http://schemas.microsoft.com/office/powerpoint/2010/main" val="992852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28</a:t>
            </a:fld>
            <a:endParaRPr lang="en-US"/>
          </a:p>
        </p:txBody>
      </p:sp>
    </p:spTree>
    <p:extLst>
      <p:ext uri="{BB962C8B-B14F-4D97-AF65-F5344CB8AC3E}">
        <p14:creationId xmlns:p14="http://schemas.microsoft.com/office/powerpoint/2010/main" val="412369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5</a:t>
            </a:fld>
            <a:endParaRPr lang="en-US"/>
          </a:p>
        </p:txBody>
      </p:sp>
    </p:spTree>
    <p:extLst>
      <p:ext uri="{BB962C8B-B14F-4D97-AF65-F5344CB8AC3E}">
        <p14:creationId xmlns:p14="http://schemas.microsoft.com/office/powerpoint/2010/main" val="311457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GB" b="0" i="0" dirty="0">
              <a:solidFill>
                <a:srgbClr val="000000"/>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6</a:t>
            </a:fld>
            <a:endParaRPr lang="en-US"/>
          </a:p>
        </p:txBody>
      </p:sp>
    </p:spTree>
    <p:extLst>
      <p:ext uri="{BB962C8B-B14F-4D97-AF65-F5344CB8AC3E}">
        <p14:creationId xmlns:p14="http://schemas.microsoft.com/office/powerpoint/2010/main" val="220082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GB" b="0" i="0" dirty="0">
              <a:solidFill>
                <a:srgbClr val="000000"/>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7</a:t>
            </a:fld>
            <a:endParaRPr lang="en-US"/>
          </a:p>
        </p:txBody>
      </p:sp>
    </p:spTree>
    <p:extLst>
      <p:ext uri="{BB962C8B-B14F-4D97-AF65-F5344CB8AC3E}">
        <p14:creationId xmlns:p14="http://schemas.microsoft.com/office/powerpoint/2010/main" val="155541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endParaRPr lang="en-GB" b="0" i="0" dirty="0">
              <a:solidFill>
                <a:srgbClr val="000000"/>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8</a:t>
            </a:fld>
            <a:endParaRPr lang="en-US"/>
          </a:p>
        </p:txBody>
      </p:sp>
    </p:spTree>
    <p:extLst>
      <p:ext uri="{BB962C8B-B14F-4D97-AF65-F5344CB8AC3E}">
        <p14:creationId xmlns:p14="http://schemas.microsoft.com/office/powerpoint/2010/main" val="1311382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10</a:t>
            </a:fld>
            <a:endParaRPr lang="en-US"/>
          </a:p>
        </p:txBody>
      </p:sp>
    </p:spTree>
    <p:extLst>
      <p:ext uri="{BB962C8B-B14F-4D97-AF65-F5344CB8AC3E}">
        <p14:creationId xmlns:p14="http://schemas.microsoft.com/office/powerpoint/2010/main" val="4017457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11</a:t>
            </a:fld>
            <a:endParaRPr lang="en-US"/>
          </a:p>
        </p:txBody>
      </p:sp>
    </p:spTree>
    <p:extLst>
      <p:ext uri="{BB962C8B-B14F-4D97-AF65-F5344CB8AC3E}">
        <p14:creationId xmlns:p14="http://schemas.microsoft.com/office/powerpoint/2010/main" val="2461129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block starts with a review of several web areas that you may be familiar with if you studied TT284, if you didn’t that’s okay.</a:t>
            </a:r>
          </a:p>
          <a:p>
            <a:r>
              <a:rPr lang="en-GB" dirty="0"/>
              <a:t>We go on to look at web services, in particular REST.</a:t>
            </a:r>
          </a:p>
          <a:p>
            <a:r>
              <a:rPr lang="en-GB" dirty="0"/>
              <a:t>What is REST?</a:t>
            </a:r>
          </a:p>
          <a:p>
            <a:r>
              <a:rPr lang="en-GB" dirty="0"/>
              <a:t>We contrast rest with SOAP.</a:t>
            </a:r>
          </a:p>
          <a:p>
            <a:r>
              <a:rPr lang="en-GB" dirty="0"/>
              <a:t>What is SOAP?</a:t>
            </a:r>
          </a:p>
          <a:p>
            <a:r>
              <a:rPr lang="en-GB" dirty="0"/>
              <a:t>How do REST and Soap differ?</a:t>
            </a:r>
          </a:p>
          <a:p>
            <a:r>
              <a:rPr lang="en-GB" dirty="0"/>
              <a:t>Why is one better than the other?</a:t>
            </a:r>
          </a:p>
          <a:p>
            <a:r>
              <a:rPr lang="en-GB" dirty="0"/>
              <a:t>We look at the protocols used by REST and SOAP (HTTP, DNS) and </a:t>
            </a:r>
            <a:r>
              <a:rPr lang="en-GB" dirty="0" err="1"/>
              <a:t>markup</a:t>
            </a:r>
            <a:r>
              <a:rPr lang="en-GB" dirty="0"/>
              <a:t> (HTML, XHTML, CSS, XML), standards and standardisation organisations</a:t>
            </a:r>
            <a:r>
              <a:rPr lang="en-GB" b="0" i="0" dirty="0">
                <a:solidFill>
                  <a:srgbClr val="000000"/>
                </a:solidFill>
                <a:effectLst/>
                <a:latin typeface="Arial" panose="020B0604020202020204" pitchFamily="34" charset="0"/>
              </a:rPr>
              <a:t> (W3C, IETF working groups)</a:t>
            </a:r>
            <a:r>
              <a:rPr lang="en-GB" dirty="0"/>
              <a:t>, as well as Security (firewalls, HTTPS, digital certificates).</a:t>
            </a:r>
          </a:p>
          <a:p>
            <a:r>
              <a:rPr lang="en-GB" dirty="0"/>
              <a:t>This is supported by practical work in NetBeans.</a:t>
            </a:r>
          </a:p>
          <a:p>
            <a:endParaRPr lang="en-GB" dirty="0"/>
          </a:p>
        </p:txBody>
      </p:sp>
      <p:sp>
        <p:nvSpPr>
          <p:cNvPr id="4" name="Slide Number Placeholder 3"/>
          <p:cNvSpPr>
            <a:spLocks noGrp="1"/>
          </p:cNvSpPr>
          <p:nvPr>
            <p:ph type="sldNum" sz="quarter" idx="5"/>
          </p:nvPr>
        </p:nvSpPr>
        <p:spPr/>
        <p:txBody>
          <a:bodyPr/>
          <a:lstStyle/>
          <a:p>
            <a:fld id="{78519EDF-32DA-2B40-A28B-2067B9A173AA}" type="slidenum">
              <a:rPr lang="en-US" smtClean="0"/>
              <a:t>12</a:t>
            </a:fld>
            <a:endParaRPr lang="en-US"/>
          </a:p>
        </p:txBody>
      </p:sp>
    </p:spTree>
    <p:extLst>
      <p:ext uri="{BB962C8B-B14F-4D97-AF65-F5344CB8AC3E}">
        <p14:creationId xmlns:p14="http://schemas.microsoft.com/office/powerpoint/2010/main" val="2423093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1" y="2160001"/>
            <a:ext cx="8614700" cy="997196"/>
          </a:xfrm>
          <a:prstGeom prst="rect">
            <a:avLst/>
          </a:prstGeom>
        </p:spPr>
        <p:txBody>
          <a:bodyPr wrap="square" lIns="0" tIns="0" rIns="0" bIns="0" anchor="t" anchorCtr="0">
            <a:spAutoFit/>
          </a:bodyPr>
          <a:lstStyle>
            <a:lvl1pPr algn="l">
              <a:defRPr sz="3600" b="1">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hasCustomPrompt="1"/>
          </p:nvPr>
        </p:nvSpPr>
        <p:spPr>
          <a:xfrm>
            <a:off x="274320" y="3166992"/>
            <a:ext cx="8614701" cy="249299"/>
          </a:xfrm>
          <a:prstGeom prst="rect">
            <a:avLst/>
          </a:prstGeom>
        </p:spPr>
        <p:txBody>
          <a:bodyPr wrap="square" lIns="0" tIns="0" rIns="0" bIns="0">
            <a:spAutoFit/>
          </a:bodyPr>
          <a:lstStyle>
            <a:lvl1pPr marL="0" indent="0" algn="l">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 TITLE IN HERE</a:t>
            </a:r>
          </a:p>
        </p:txBody>
      </p:sp>
      <p:sp>
        <p:nvSpPr>
          <p:cNvPr id="4" name="Date Placeholder 3"/>
          <p:cNvSpPr>
            <a:spLocks noGrp="1"/>
          </p:cNvSpPr>
          <p:nvPr>
            <p:ph type="dt" sz="half" idx="10"/>
          </p:nvPr>
        </p:nvSpPr>
        <p:spPr>
          <a:xfrm>
            <a:off x="274319" y="4741183"/>
            <a:ext cx="2057400" cy="138499"/>
          </a:xfrm>
          <a:prstGeom prst="rect">
            <a:avLst/>
          </a:prstGeom>
        </p:spPr>
        <p:txBody>
          <a:bodyPr lIns="0" tIns="0" rIns="0" bIns="0" anchor="t" anchorCtr="0">
            <a:noAutofit/>
          </a:bodyPr>
          <a:lstStyle>
            <a:lvl1pPr>
              <a:defRPr sz="1000">
                <a:solidFill>
                  <a:schemeClr val="bg1"/>
                </a:solidFill>
              </a:defRPr>
            </a:lvl1pPr>
          </a:lstStyle>
          <a:p>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93607" y="4130270"/>
            <a:ext cx="1095415" cy="7494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 2 col text / med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406593E-52CF-5B45-8CFF-7309163A4729}" type="slidenum">
              <a:rPr lang="en-US" smtClean="0"/>
              <a:pPr/>
              <a:t>‹#›</a:t>
            </a:fld>
            <a:endParaRPr lang="en-US"/>
          </a:p>
        </p:txBody>
      </p:sp>
      <p:sp>
        <p:nvSpPr>
          <p:cNvPr id="6" name="Text Placeholder 9"/>
          <p:cNvSpPr>
            <a:spLocks noGrp="1"/>
          </p:cNvSpPr>
          <p:nvPr>
            <p:ph type="body" sz="quarter" idx="11" hasCustomPrompt="1"/>
          </p:nvPr>
        </p:nvSpPr>
        <p:spPr>
          <a:xfrm>
            <a:off x="432000" y="1080000"/>
            <a:ext cx="1800000" cy="3703500"/>
          </a:xfrm>
          <a:prstGeom prst="rect">
            <a:avLst/>
          </a:prstGeom>
        </p:spPr>
        <p:txBody>
          <a:bodyPr lIns="0" tIns="0" rIns="0" bIns="0"/>
          <a:lstStyle>
            <a:lvl1pPr marL="0" indent="0" algn="l">
              <a:buNone/>
              <a:defRPr sz="1200"/>
            </a:lvl1pPr>
            <a:lvl2pPr algn="l">
              <a:defRPr/>
            </a:lvl2pPr>
            <a:lvl3pPr algn="l">
              <a:defRPr/>
            </a:lvl3pPr>
            <a:lvl4pPr algn="l">
              <a:defRPr/>
            </a:lvl4pPr>
            <a:lvl5pPr algn="l">
              <a:defRPr/>
            </a:lvl5pPr>
          </a:lstStyle>
          <a:p>
            <a:pPr lvl="0"/>
            <a:r>
              <a:rPr lang="en-US" dirty="0"/>
              <a:t>Body text</a:t>
            </a:r>
            <a:br>
              <a:rPr lang="en-US" dirty="0"/>
            </a:br>
            <a:br>
              <a:rPr lang="en-US" dirty="0"/>
            </a:br>
            <a:r>
              <a:rPr lang="en-US" dirty="0"/>
              <a:t>Graphs and graphics can be positioned over the grey box</a:t>
            </a:r>
          </a:p>
        </p:txBody>
      </p:sp>
      <p:sp>
        <p:nvSpPr>
          <p:cNvPr id="9" name="Rectangle 8"/>
          <p:cNvSpPr/>
          <p:nvPr userDrawn="1"/>
        </p:nvSpPr>
        <p:spPr>
          <a:xfrm>
            <a:off x="2592001" y="1080362"/>
            <a:ext cx="6192000" cy="3703138"/>
          </a:xfrm>
          <a:prstGeom prst="rect">
            <a:avLst/>
          </a:prstGeom>
          <a:solidFill>
            <a:schemeClr val="bg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itle 1"/>
          <p:cNvSpPr>
            <a:spLocks noGrp="1"/>
          </p:cNvSpPr>
          <p:nvPr>
            <p:ph type="ctrTitle" hasCustomPrompt="1"/>
          </p:nvPr>
        </p:nvSpPr>
        <p:spPr>
          <a:xfrm>
            <a:off x="388801" y="399926"/>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dirty="0"/>
              <a:t>INSERT TITLE</a:t>
            </a:r>
          </a:p>
        </p:txBody>
      </p:sp>
      <p:sp>
        <p:nvSpPr>
          <p:cNvPr id="11" name="Text Placeholder 3"/>
          <p:cNvSpPr>
            <a:spLocks noGrp="1"/>
          </p:cNvSpPr>
          <p:nvPr>
            <p:ph type="body" sz="quarter" idx="12" hasCustomPrompt="1"/>
          </p:nvPr>
        </p:nvSpPr>
        <p:spPr>
          <a:xfrm>
            <a:off x="388801" y="612002"/>
            <a:ext cx="7941600" cy="251999"/>
          </a:xfrm>
          <a:prstGeom prst="rect">
            <a:avLst/>
          </a:prstGeom>
          <a:noFill/>
        </p:spPr>
        <p:txBody>
          <a:bodyPr lIns="36000" tIns="18000" rIns="0" bIns="0" anchor="ctr" anchorCtr="0"/>
          <a:lstStyle>
            <a:lvl1pPr marL="0" indent="0">
              <a:buNone/>
              <a:defRPr sz="1400" b="1"/>
            </a:lvl1pPr>
          </a:lstStyle>
          <a:p>
            <a:pPr lvl="0"/>
            <a:r>
              <a:rPr lang="en-US" dirty="0"/>
              <a:t>TEXT IN HERE</a:t>
            </a:r>
          </a:p>
        </p:txBody>
      </p:sp>
    </p:spTree>
    <p:extLst>
      <p:ext uri="{BB962C8B-B14F-4D97-AF65-F5344CB8AC3E}">
        <p14:creationId xmlns:p14="http://schemas.microsoft.com/office/powerpoint/2010/main" val="9466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yout - 2 col text /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406593E-52CF-5B45-8CFF-7309163A4729}" type="slidenum">
              <a:rPr lang="en-US" smtClean="0"/>
              <a:pPr/>
              <a:t>‹#›</a:t>
            </a:fld>
            <a:endParaRPr lang="en-US"/>
          </a:p>
        </p:txBody>
      </p:sp>
      <p:sp>
        <p:nvSpPr>
          <p:cNvPr id="10" name="Text Placeholder 9"/>
          <p:cNvSpPr>
            <a:spLocks noGrp="1"/>
          </p:cNvSpPr>
          <p:nvPr>
            <p:ph type="body" sz="quarter" idx="11" hasCustomPrompt="1"/>
          </p:nvPr>
        </p:nvSpPr>
        <p:spPr>
          <a:xfrm>
            <a:off x="432001" y="1080000"/>
            <a:ext cx="3395663" cy="3703500"/>
          </a:xfrm>
          <a:prstGeom prst="rect">
            <a:avLst/>
          </a:prstGeom>
        </p:spPr>
        <p:txBody>
          <a:bodyPr lIns="0" tIns="0" rIns="0" bIns="0"/>
          <a:lstStyle>
            <a:lvl1pPr marL="0" indent="0" algn="l">
              <a:buNone/>
              <a:defRPr sz="1200"/>
            </a:lvl1pPr>
            <a:lvl2pPr algn="l">
              <a:defRPr/>
            </a:lvl2pPr>
            <a:lvl3pPr algn="l">
              <a:defRPr/>
            </a:lvl3pPr>
            <a:lvl4pPr algn="l">
              <a:defRPr/>
            </a:lvl4pPr>
            <a:lvl5pPr algn="l">
              <a:defRPr/>
            </a:lvl5pPr>
          </a:lstStyle>
          <a:p>
            <a:pPr lvl="0"/>
            <a:r>
              <a:rPr lang="en-US" dirty="0"/>
              <a:t>Body text</a:t>
            </a:r>
          </a:p>
        </p:txBody>
      </p:sp>
      <p:sp>
        <p:nvSpPr>
          <p:cNvPr id="13" name="Picture Placeholder 12"/>
          <p:cNvSpPr>
            <a:spLocks noGrp="1"/>
          </p:cNvSpPr>
          <p:nvPr>
            <p:ph type="pic" sz="quarter" idx="12" hasCustomPrompt="1"/>
          </p:nvPr>
        </p:nvSpPr>
        <p:spPr>
          <a:xfrm>
            <a:off x="4176000" y="1080000"/>
            <a:ext cx="4608000" cy="3703138"/>
          </a:xfrm>
          <a:prstGeom prst="rect">
            <a:avLst/>
          </a:prstGeom>
          <a:solidFill>
            <a:schemeClr val="bg2">
              <a:alpha val="30000"/>
            </a:schemeClr>
          </a:solidFill>
        </p:spPr>
        <p:txBody>
          <a:bodyPr lIns="0" tIns="0" rIns="0" bIns="0" anchor="ctr" anchorCtr="0"/>
          <a:lstStyle>
            <a:lvl1pPr marL="0" indent="0" algn="ctr">
              <a:buFontTx/>
              <a:buNone/>
              <a:defRPr sz="1200" b="1" baseline="0"/>
            </a:lvl1pPr>
          </a:lstStyle>
          <a:p>
            <a:pPr marL="228594" marR="0" lvl="0" indent="-228594" algn="l" defTabSz="914377" rtl="0" eaLnBrk="1" fontAlgn="auto" latinLnBrk="0" hangingPunct="1">
              <a:lnSpc>
                <a:spcPct val="90000"/>
              </a:lnSpc>
              <a:spcBef>
                <a:spcPts val="1000"/>
              </a:spcBef>
              <a:spcAft>
                <a:spcPts val="0"/>
              </a:spcAft>
              <a:buClrTx/>
              <a:buSzTx/>
              <a:buFont typeface="Arial"/>
              <a:buNone/>
              <a:tabLst/>
              <a:defRPr/>
            </a:pPr>
            <a:r>
              <a:rPr lang="en-US"/>
              <a:t>INSERT IMAGE</a:t>
            </a:r>
          </a:p>
        </p:txBody>
      </p:sp>
      <p:sp>
        <p:nvSpPr>
          <p:cNvPr id="11" name="Title 1"/>
          <p:cNvSpPr>
            <a:spLocks noGrp="1"/>
          </p:cNvSpPr>
          <p:nvPr>
            <p:ph type="ctrTitle" hasCustomPrompt="1"/>
          </p:nvPr>
        </p:nvSpPr>
        <p:spPr>
          <a:xfrm>
            <a:off x="388801" y="399926"/>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dirty="0"/>
              <a:t>INSERT TITLE</a:t>
            </a:r>
          </a:p>
        </p:txBody>
      </p:sp>
      <p:sp>
        <p:nvSpPr>
          <p:cNvPr id="12" name="Text Placeholder 3"/>
          <p:cNvSpPr>
            <a:spLocks noGrp="1"/>
          </p:cNvSpPr>
          <p:nvPr>
            <p:ph type="body" sz="quarter" idx="13" hasCustomPrompt="1"/>
          </p:nvPr>
        </p:nvSpPr>
        <p:spPr>
          <a:xfrm>
            <a:off x="388801" y="612002"/>
            <a:ext cx="7941600" cy="251999"/>
          </a:xfrm>
          <a:prstGeom prst="rect">
            <a:avLst/>
          </a:prstGeom>
          <a:noFill/>
        </p:spPr>
        <p:txBody>
          <a:bodyPr lIns="36000" tIns="18000" rIns="0" bIns="0" anchor="ctr" anchorCtr="0"/>
          <a:lstStyle>
            <a:lvl1pPr marL="0" indent="0">
              <a:buNone/>
              <a:defRPr sz="1400" b="1"/>
            </a:lvl1pPr>
          </a:lstStyle>
          <a:p>
            <a:pPr lvl="0"/>
            <a:r>
              <a:rPr lang="en-US" dirty="0"/>
              <a:t>TEXT IN HERE</a:t>
            </a:r>
          </a:p>
        </p:txBody>
      </p:sp>
    </p:spTree>
    <p:extLst>
      <p:ext uri="{BB962C8B-B14F-4D97-AF65-F5344CB8AC3E}">
        <p14:creationId xmlns:p14="http://schemas.microsoft.com/office/powerpoint/2010/main" val="2024141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 2 col text / chart">
    <p:bg>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406593E-52CF-5B45-8CFF-7309163A4729}" type="slidenum">
              <a:rPr lang="en-US" smtClean="0"/>
              <a:pPr/>
              <a:t>‹#›</a:t>
            </a:fld>
            <a:endParaRPr lang="en-US"/>
          </a:p>
        </p:txBody>
      </p:sp>
      <p:sp>
        <p:nvSpPr>
          <p:cNvPr id="6" name="Text Placeholder 9"/>
          <p:cNvSpPr>
            <a:spLocks noGrp="1"/>
          </p:cNvSpPr>
          <p:nvPr>
            <p:ph type="body" sz="quarter" idx="11" hasCustomPrompt="1"/>
          </p:nvPr>
        </p:nvSpPr>
        <p:spPr>
          <a:xfrm>
            <a:off x="432001" y="3136922"/>
            <a:ext cx="3395663" cy="1646578"/>
          </a:xfrm>
          <a:prstGeom prst="rect">
            <a:avLst/>
          </a:prstGeom>
        </p:spPr>
        <p:txBody>
          <a:bodyPr lIns="0" tIns="0" rIns="0" bIns="0"/>
          <a:lstStyle>
            <a:lvl1pPr marL="171446" indent="-171446" algn="l">
              <a:buClr>
                <a:schemeClr val="accent2"/>
              </a:buClr>
              <a:buFont typeface="Arial" charset="0"/>
              <a:buChar char="•"/>
              <a:defRPr sz="1200" baseline="0"/>
            </a:lvl1pPr>
            <a:lvl2pPr algn="l">
              <a:defRPr/>
            </a:lvl2pPr>
            <a:lvl3pPr algn="l">
              <a:defRPr/>
            </a:lvl3pPr>
            <a:lvl4pPr algn="l">
              <a:defRPr/>
            </a:lvl4pPr>
            <a:lvl5pPr algn="l">
              <a:defRPr/>
            </a:lvl5pPr>
          </a:lstStyle>
          <a:p>
            <a:pPr lvl="0"/>
            <a:r>
              <a:rPr lang="en-US" dirty="0"/>
              <a:t>Bullet points</a:t>
            </a:r>
          </a:p>
          <a:p>
            <a:pPr lvl="0"/>
            <a:endParaRPr lang="en-US" dirty="0"/>
          </a:p>
        </p:txBody>
      </p:sp>
      <p:sp>
        <p:nvSpPr>
          <p:cNvPr id="10" name="Rectangle 9"/>
          <p:cNvSpPr/>
          <p:nvPr userDrawn="1"/>
        </p:nvSpPr>
        <p:spPr>
          <a:xfrm>
            <a:off x="4186802" y="1080362"/>
            <a:ext cx="4597199" cy="3703138"/>
          </a:xfrm>
          <a:prstGeom prst="rect">
            <a:avLst/>
          </a:prstGeom>
          <a:solidFill>
            <a:schemeClr val="bg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1" name="Text Placeholder 9"/>
          <p:cNvSpPr>
            <a:spLocks noGrp="1"/>
          </p:cNvSpPr>
          <p:nvPr>
            <p:ph type="body" sz="quarter" idx="12" hasCustomPrompt="1"/>
          </p:nvPr>
        </p:nvSpPr>
        <p:spPr>
          <a:xfrm>
            <a:off x="432001" y="1080000"/>
            <a:ext cx="3395663" cy="1840920"/>
          </a:xfrm>
          <a:prstGeom prst="rect">
            <a:avLst/>
          </a:prstGeom>
        </p:spPr>
        <p:txBody>
          <a:bodyPr lIns="0" tIns="0" rIns="0" bIns="0" numCol="2" spcCol="288000"/>
          <a:lstStyle>
            <a:lvl1pPr marL="0" indent="0" algn="l">
              <a:buNone/>
              <a:defRPr sz="1200" baseline="0"/>
            </a:lvl1pPr>
            <a:lvl2pPr algn="l">
              <a:defRPr/>
            </a:lvl2pPr>
            <a:lvl3pPr algn="l">
              <a:defRPr/>
            </a:lvl3pPr>
            <a:lvl4pPr algn="l">
              <a:defRPr/>
            </a:lvl4pPr>
            <a:lvl5pPr algn="l">
              <a:defRPr/>
            </a:lvl5pPr>
          </a:lstStyle>
          <a:p>
            <a:pPr lvl="0"/>
            <a:r>
              <a:rPr lang="en-US" dirty="0"/>
              <a:t>Body text</a:t>
            </a:r>
            <a:br>
              <a:rPr lang="en-US" dirty="0"/>
            </a:br>
            <a:br>
              <a:rPr lang="en-US" dirty="0"/>
            </a:br>
            <a:r>
              <a:rPr lang="en-US" dirty="0"/>
              <a:t>Charts, graphs and graphics can be positioned over the grey box.</a:t>
            </a:r>
            <a:br>
              <a:rPr lang="en-US" dirty="0"/>
            </a:br>
            <a:br>
              <a:rPr lang="en-US" dirty="0"/>
            </a:br>
            <a:br>
              <a:rPr lang="en-US" dirty="0"/>
            </a:br>
            <a:r>
              <a:rPr lang="en-US" dirty="0"/>
              <a:t>Body text</a:t>
            </a:r>
          </a:p>
        </p:txBody>
      </p:sp>
      <p:sp>
        <p:nvSpPr>
          <p:cNvPr id="12" name="Title 1"/>
          <p:cNvSpPr>
            <a:spLocks noGrp="1"/>
          </p:cNvSpPr>
          <p:nvPr>
            <p:ph type="ctrTitle" hasCustomPrompt="1"/>
          </p:nvPr>
        </p:nvSpPr>
        <p:spPr>
          <a:xfrm>
            <a:off x="388801" y="399926"/>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dirty="0"/>
              <a:t>INSERT TITLE</a:t>
            </a:r>
          </a:p>
        </p:txBody>
      </p:sp>
      <p:sp>
        <p:nvSpPr>
          <p:cNvPr id="13" name="Text Placeholder 3"/>
          <p:cNvSpPr>
            <a:spLocks noGrp="1"/>
          </p:cNvSpPr>
          <p:nvPr>
            <p:ph type="body" sz="quarter" idx="13" hasCustomPrompt="1"/>
          </p:nvPr>
        </p:nvSpPr>
        <p:spPr>
          <a:xfrm>
            <a:off x="388801" y="612002"/>
            <a:ext cx="7941600" cy="251999"/>
          </a:xfrm>
          <a:prstGeom prst="rect">
            <a:avLst/>
          </a:prstGeom>
          <a:noFill/>
        </p:spPr>
        <p:txBody>
          <a:bodyPr lIns="36000" tIns="18000" rIns="0" bIns="0" anchor="ctr" anchorCtr="0"/>
          <a:lstStyle>
            <a:lvl1pPr marL="0" indent="0">
              <a:buNone/>
              <a:defRPr sz="1400" b="1"/>
            </a:lvl1pPr>
          </a:lstStyle>
          <a:p>
            <a:pPr lvl="0"/>
            <a:r>
              <a:rPr lang="en-US" dirty="0"/>
              <a:t>TEXT IN HERE</a:t>
            </a:r>
          </a:p>
        </p:txBody>
      </p:sp>
    </p:spTree>
    <p:extLst>
      <p:ext uri="{BB962C8B-B14F-4D97-AF65-F5344CB8AC3E}">
        <p14:creationId xmlns:p14="http://schemas.microsoft.com/office/powerpoint/2010/main" val="23791360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 3 colum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406593E-52CF-5B45-8CFF-7309163A4729}" type="slidenum">
              <a:rPr lang="en-US" smtClean="0"/>
              <a:pPr/>
              <a:t>‹#›</a:t>
            </a:fld>
            <a:endParaRPr lang="en-US"/>
          </a:p>
        </p:txBody>
      </p:sp>
      <p:sp>
        <p:nvSpPr>
          <p:cNvPr id="5" name="Text Placeholder 9"/>
          <p:cNvSpPr>
            <a:spLocks noGrp="1"/>
          </p:cNvSpPr>
          <p:nvPr>
            <p:ph type="body" sz="quarter" idx="11" hasCustomPrompt="1"/>
          </p:nvPr>
        </p:nvSpPr>
        <p:spPr>
          <a:xfrm>
            <a:off x="431999" y="1080000"/>
            <a:ext cx="2160000" cy="3703500"/>
          </a:xfrm>
          <a:prstGeom prst="rect">
            <a:avLst/>
          </a:prstGeom>
        </p:spPr>
        <p:txBody>
          <a:bodyPr lIns="0" tIns="0" rIns="0" bIns="0" numCol="1" spcCol="360000"/>
          <a:lstStyle>
            <a:lvl1pPr marL="0" indent="0" algn="l">
              <a:buNone/>
              <a:defRPr sz="1200"/>
            </a:lvl1pPr>
            <a:lvl2pPr algn="l">
              <a:defRPr/>
            </a:lvl2pPr>
            <a:lvl3pPr algn="l">
              <a:defRPr/>
            </a:lvl3pPr>
            <a:lvl4pPr algn="l">
              <a:defRPr/>
            </a:lvl4pPr>
            <a:lvl5pPr algn="l">
              <a:defRPr/>
            </a:lvl5pPr>
          </a:lstStyle>
          <a:p>
            <a:pPr lvl="0"/>
            <a:r>
              <a:rPr lang="en-US" dirty="0"/>
              <a:t>Body text</a:t>
            </a:r>
          </a:p>
          <a:p>
            <a:pPr lvl="0"/>
            <a:endParaRPr lang="en-US" dirty="0"/>
          </a:p>
        </p:txBody>
      </p:sp>
      <p:sp>
        <p:nvSpPr>
          <p:cNvPr id="11" name="Text Placeholder 9"/>
          <p:cNvSpPr>
            <a:spLocks noGrp="1"/>
          </p:cNvSpPr>
          <p:nvPr>
            <p:ph type="body" sz="quarter" idx="12" hasCustomPrompt="1"/>
          </p:nvPr>
        </p:nvSpPr>
        <p:spPr>
          <a:xfrm>
            <a:off x="2880000" y="1080000"/>
            <a:ext cx="2160000" cy="3703500"/>
          </a:xfrm>
          <a:prstGeom prst="rect">
            <a:avLst/>
          </a:prstGeom>
        </p:spPr>
        <p:txBody>
          <a:bodyPr lIns="0" tIns="0" rIns="0" bIns="0" numCol="1" spcCol="360000"/>
          <a:lstStyle>
            <a:lvl1pPr marL="0" indent="0" algn="l">
              <a:buNone/>
              <a:defRPr sz="1200"/>
            </a:lvl1pPr>
            <a:lvl2pPr algn="l">
              <a:defRPr/>
            </a:lvl2pPr>
            <a:lvl3pPr algn="l">
              <a:defRPr/>
            </a:lvl3pPr>
            <a:lvl4pPr algn="l">
              <a:defRPr/>
            </a:lvl4pPr>
            <a:lvl5pPr algn="l">
              <a:defRPr/>
            </a:lvl5pPr>
          </a:lstStyle>
          <a:p>
            <a:pPr lvl="0"/>
            <a:r>
              <a:rPr lang="en-US" dirty="0"/>
              <a:t>Body text</a:t>
            </a:r>
          </a:p>
          <a:p>
            <a:pPr lvl="0"/>
            <a:endParaRPr lang="en-US" dirty="0"/>
          </a:p>
        </p:txBody>
      </p:sp>
      <p:sp>
        <p:nvSpPr>
          <p:cNvPr id="12" name="Text Placeholder 9"/>
          <p:cNvSpPr>
            <a:spLocks noGrp="1"/>
          </p:cNvSpPr>
          <p:nvPr>
            <p:ph type="body" sz="quarter" idx="13" hasCustomPrompt="1"/>
          </p:nvPr>
        </p:nvSpPr>
        <p:spPr>
          <a:xfrm>
            <a:off x="5328002" y="1080000"/>
            <a:ext cx="3455999" cy="3703500"/>
          </a:xfrm>
          <a:prstGeom prst="rect">
            <a:avLst/>
          </a:prstGeom>
        </p:spPr>
        <p:txBody>
          <a:bodyPr lIns="0" tIns="0" rIns="0" bIns="0" numCol="1" spcCol="360000"/>
          <a:lstStyle>
            <a:lvl1pPr marL="171446" indent="-171446" algn="l">
              <a:buClr>
                <a:schemeClr val="accent2"/>
              </a:buClr>
              <a:buFont typeface="Arial" charset="0"/>
              <a:buChar char="•"/>
              <a:defRPr sz="1200"/>
            </a:lvl1pPr>
            <a:lvl2pPr algn="l">
              <a:defRPr/>
            </a:lvl2pPr>
            <a:lvl3pPr algn="l">
              <a:defRPr/>
            </a:lvl3pPr>
            <a:lvl4pPr algn="l">
              <a:defRPr/>
            </a:lvl4pPr>
            <a:lvl5pPr algn="l">
              <a:defRPr/>
            </a:lvl5pPr>
          </a:lstStyle>
          <a:p>
            <a:pPr lvl="0"/>
            <a:r>
              <a:rPr lang="en-US" dirty="0"/>
              <a:t>Bullet points</a:t>
            </a:r>
          </a:p>
          <a:p>
            <a:pPr lvl="0"/>
            <a:endParaRPr lang="en-US" dirty="0"/>
          </a:p>
        </p:txBody>
      </p:sp>
      <p:sp>
        <p:nvSpPr>
          <p:cNvPr id="13" name="Title 1"/>
          <p:cNvSpPr>
            <a:spLocks noGrp="1"/>
          </p:cNvSpPr>
          <p:nvPr>
            <p:ph type="ctrTitle" hasCustomPrompt="1"/>
          </p:nvPr>
        </p:nvSpPr>
        <p:spPr>
          <a:xfrm>
            <a:off x="388801" y="399926"/>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dirty="0"/>
              <a:t>INSERT TITLE</a:t>
            </a:r>
          </a:p>
        </p:txBody>
      </p:sp>
      <p:sp>
        <p:nvSpPr>
          <p:cNvPr id="14" name="Text Placeholder 3"/>
          <p:cNvSpPr>
            <a:spLocks noGrp="1"/>
          </p:cNvSpPr>
          <p:nvPr>
            <p:ph type="body" sz="quarter" idx="14" hasCustomPrompt="1"/>
          </p:nvPr>
        </p:nvSpPr>
        <p:spPr>
          <a:xfrm>
            <a:off x="388801" y="612002"/>
            <a:ext cx="7941600" cy="251999"/>
          </a:xfrm>
          <a:prstGeom prst="rect">
            <a:avLst/>
          </a:prstGeom>
          <a:noFill/>
        </p:spPr>
        <p:txBody>
          <a:bodyPr lIns="36000" tIns="18000" rIns="0" bIns="0" anchor="ctr" anchorCtr="0"/>
          <a:lstStyle>
            <a:lvl1pPr marL="0" indent="0">
              <a:buNone/>
              <a:defRPr sz="1400" b="1"/>
            </a:lvl1pPr>
          </a:lstStyle>
          <a:p>
            <a:pPr lvl="0"/>
            <a:r>
              <a:rPr lang="en-US" dirty="0"/>
              <a:t>TEXT IN HERE</a:t>
            </a:r>
          </a:p>
        </p:txBody>
      </p:sp>
    </p:spTree>
    <p:extLst>
      <p:ext uri="{BB962C8B-B14F-4D97-AF65-F5344CB8AC3E}">
        <p14:creationId xmlns:p14="http://schemas.microsoft.com/office/powerpoint/2010/main" val="1452818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 2 row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406593E-52CF-5B45-8CFF-7309163A4729}" type="slidenum">
              <a:rPr lang="en-US" smtClean="0"/>
              <a:pPr/>
              <a:t>‹#›</a:t>
            </a:fld>
            <a:endParaRPr lang="en-US"/>
          </a:p>
        </p:txBody>
      </p:sp>
      <p:sp>
        <p:nvSpPr>
          <p:cNvPr id="5" name="Text Placeholder 9"/>
          <p:cNvSpPr>
            <a:spLocks noGrp="1"/>
          </p:cNvSpPr>
          <p:nvPr>
            <p:ph type="body" sz="quarter" idx="11" hasCustomPrompt="1"/>
          </p:nvPr>
        </p:nvSpPr>
        <p:spPr>
          <a:xfrm>
            <a:off x="431999" y="1080002"/>
            <a:ext cx="8352000" cy="1670075"/>
          </a:xfrm>
          <a:prstGeom prst="rect">
            <a:avLst/>
          </a:prstGeom>
        </p:spPr>
        <p:txBody>
          <a:bodyPr lIns="0" tIns="0" rIns="0" bIns="0" numCol="1" spcCol="360000"/>
          <a:lstStyle>
            <a:lvl1pPr marL="0" indent="0" algn="l">
              <a:buNone/>
              <a:defRPr sz="1200"/>
            </a:lvl1pPr>
            <a:lvl2pPr algn="l">
              <a:defRPr/>
            </a:lvl2pPr>
            <a:lvl3pPr algn="l">
              <a:defRPr/>
            </a:lvl3pPr>
            <a:lvl4pPr algn="l">
              <a:defRPr/>
            </a:lvl4pPr>
            <a:lvl5pPr algn="l">
              <a:defRPr/>
            </a:lvl5pPr>
          </a:lstStyle>
          <a:p>
            <a:pPr lvl="0"/>
            <a:r>
              <a:rPr lang="en-US" dirty="0"/>
              <a:t>Body text</a:t>
            </a:r>
          </a:p>
          <a:p>
            <a:pPr lvl="0"/>
            <a:endParaRPr lang="en-US" dirty="0"/>
          </a:p>
        </p:txBody>
      </p:sp>
      <p:sp>
        <p:nvSpPr>
          <p:cNvPr id="7" name="Text Placeholder 9"/>
          <p:cNvSpPr>
            <a:spLocks noGrp="1"/>
          </p:cNvSpPr>
          <p:nvPr>
            <p:ph type="body" sz="quarter" idx="13" hasCustomPrompt="1"/>
          </p:nvPr>
        </p:nvSpPr>
        <p:spPr>
          <a:xfrm>
            <a:off x="432000" y="2966078"/>
            <a:ext cx="8352000" cy="1817423"/>
          </a:xfrm>
          <a:prstGeom prst="rect">
            <a:avLst/>
          </a:prstGeom>
        </p:spPr>
        <p:txBody>
          <a:bodyPr lIns="0" tIns="0" rIns="0" bIns="0" numCol="1" spcCol="360000"/>
          <a:lstStyle>
            <a:lvl1pPr marL="171446" indent="-171446" algn="l">
              <a:buClr>
                <a:schemeClr val="accent2"/>
              </a:buClr>
              <a:buFont typeface="Arial" charset="0"/>
              <a:buChar char="•"/>
              <a:defRPr sz="1200"/>
            </a:lvl1pPr>
            <a:lvl2pPr algn="l">
              <a:defRPr/>
            </a:lvl2pPr>
            <a:lvl3pPr algn="l">
              <a:defRPr/>
            </a:lvl3pPr>
            <a:lvl4pPr algn="l">
              <a:defRPr/>
            </a:lvl4pPr>
            <a:lvl5pPr algn="l">
              <a:defRPr/>
            </a:lvl5pPr>
          </a:lstStyle>
          <a:p>
            <a:pPr lvl="0"/>
            <a:r>
              <a:rPr lang="en-US" dirty="0"/>
              <a:t>Bullet points</a:t>
            </a:r>
          </a:p>
          <a:p>
            <a:pPr lvl="0"/>
            <a:endParaRPr lang="en-US" dirty="0"/>
          </a:p>
        </p:txBody>
      </p:sp>
      <p:sp>
        <p:nvSpPr>
          <p:cNvPr id="11" name="Title 1"/>
          <p:cNvSpPr>
            <a:spLocks noGrp="1"/>
          </p:cNvSpPr>
          <p:nvPr>
            <p:ph type="ctrTitle" hasCustomPrompt="1"/>
          </p:nvPr>
        </p:nvSpPr>
        <p:spPr>
          <a:xfrm>
            <a:off x="388801" y="399926"/>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dirty="0"/>
              <a:t>INSERT TITLE</a:t>
            </a:r>
          </a:p>
        </p:txBody>
      </p:sp>
      <p:sp>
        <p:nvSpPr>
          <p:cNvPr id="12" name="Text Placeholder 3"/>
          <p:cNvSpPr>
            <a:spLocks noGrp="1"/>
          </p:cNvSpPr>
          <p:nvPr>
            <p:ph type="body" sz="quarter" idx="14" hasCustomPrompt="1"/>
          </p:nvPr>
        </p:nvSpPr>
        <p:spPr>
          <a:xfrm>
            <a:off x="388801" y="612002"/>
            <a:ext cx="7941600" cy="251999"/>
          </a:xfrm>
          <a:prstGeom prst="rect">
            <a:avLst/>
          </a:prstGeom>
          <a:noFill/>
        </p:spPr>
        <p:txBody>
          <a:bodyPr lIns="36000" tIns="18000" rIns="0" bIns="0" anchor="ctr" anchorCtr="0"/>
          <a:lstStyle>
            <a:lvl1pPr marL="0" indent="0">
              <a:buNone/>
              <a:defRPr sz="1400" b="1"/>
            </a:lvl1pPr>
          </a:lstStyle>
          <a:p>
            <a:pPr lvl="0"/>
            <a:r>
              <a:rPr lang="en-US" dirty="0"/>
              <a:t>TEXT IN HERE</a:t>
            </a:r>
          </a:p>
        </p:txBody>
      </p:sp>
    </p:spTree>
    <p:extLst>
      <p:ext uri="{BB962C8B-B14F-4D97-AF65-F5344CB8AC3E}">
        <p14:creationId xmlns:p14="http://schemas.microsoft.com/office/powerpoint/2010/main" val="530366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BEEF4D5-DE25-4C7C-BE9E-412967DEF912}" type="datetimeFigureOut">
              <a:rPr lang="en-GB" smtClean="0"/>
              <a:t>09/10/2023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151086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BEEF4D5-DE25-4C7C-BE9E-412967DEF912}" type="datetimeFigureOut">
              <a:rPr lang="en-GB" smtClean="0"/>
              <a:t>09/10/2023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827849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EF4D5-DE25-4C7C-BE9E-412967DEF912}" type="datetimeFigureOut">
              <a:rPr lang="en-GB" smtClean="0"/>
              <a:t>09/10/2023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3142494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BEEF4D5-DE25-4C7C-BE9E-412967DEF912}" type="datetimeFigureOut">
              <a:rPr lang="en-GB" smtClean="0"/>
              <a:t>09/10/2023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2148006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BEEF4D5-DE25-4C7C-BE9E-412967DEF912}" type="datetimeFigureOut">
              <a:rPr lang="en-GB" smtClean="0"/>
              <a:t>09/10/2023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37508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 blu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159999" y="2160001"/>
            <a:ext cx="5400000" cy="498598"/>
          </a:xfrm>
          <a:prstGeom prst="rect">
            <a:avLst/>
          </a:prstGeom>
        </p:spPr>
        <p:txBody>
          <a:bodyPr wrap="square" lIns="0" tIns="0" rIns="0" bIns="0" anchor="t" anchorCtr="0">
            <a:spAutoFit/>
          </a:bodyPr>
          <a:lstStyle>
            <a:lvl1pPr algn="l">
              <a:defRPr sz="3600" b="1">
                <a:solidFill>
                  <a:schemeClr val="bg1"/>
                </a:solidFill>
              </a:defRPr>
            </a:lvl1pPr>
          </a:lstStyle>
          <a:p>
            <a:r>
              <a:rPr lang="en-US" dirty="0"/>
              <a:t>Section Title</a:t>
            </a:r>
          </a:p>
        </p:txBody>
      </p:sp>
      <p:sp>
        <p:nvSpPr>
          <p:cNvPr id="6" name="Subtitle 2"/>
          <p:cNvSpPr>
            <a:spLocks noGrp="1"/>
          </p:cNvSpPr>
          <p:nvPr>
            <p:ph type="subTitle" idx="1" hasCustomPrompt="1"/>
          </p:nvPr>
        </p:nvSpPr>
        <p:spPr>
          <a:xfrm>
            <a:off x="2160000" y="3166992"/>
            <a:ext cx="5400000" cy="498598"/>
          </a:xfrm>
          <a:prstGeom prst="rect">
            <a:avLst/>
          </a:prstGeom>
        </p:spPr>
        <p:txBody>
          <a:bodyPr wrap="square" lIns="0" tIns="0" rIns="0" bIns="0">
            <a:spAutoFit/>
          </a:bodyPr>
          <a:lstStyle>
            <a:lvl1pPr marL="0" indent="0" algn="l">
              <a:spcBef>
                <a:spcPts val="0"/>
              </a:spcBef>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A brief overview of what you will</a:t>
            </a:r>
            <a:br>
              <a:rPr lang="en-US" dirty="0"/>
            </a:br>
            <a:r>
              <a:rPr lang="en-US" dirty="0"/>
              <a:t>be talking about in this section</a:t>
            </a:r>
          </a:p>
        </p:txBody>
      </p:sp>
    </p:spTree>
    <p:extLst>
      <p:ext uri="{BB962C8B-B14F-4D97-AF65-F5344CB8AC3E}">
        <p14:creationId xmlns:p14="http://schemas.microsoft.com/office/powerpoint/2010/main" val="435674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BEEF4D5-DE25-4C7C-BE9E-412967DEF912}" type="datetimeFigureOut">
              <a:rPr lang="en-GB" smtClean="0"/>
              <a:t>09/10/2023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2484728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EF4D5-DE25-4C7C-BE9E-412967DEF912}" type="datetimeFigureOut">
              <a:rPr lang="en-GB" smtClean="0"/>
              <a:t>09/10/2023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1638789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EF4D5-DE25-4C7C-BE9E-412967DEF912}" type="datetimeFigureOut">
              <a:rPr lang="en-GB" smtClean="0"/>
              <a:t>09/10/2023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2947153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EF4D5-DE25-4C7C-BE9E-412967DEF912}" type="datetimeFigureOut">
              <a:rPr lang="en-GB" smtClean="0"/>
              <a:t>09/10/2023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4225545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BEEF4D5-DE25-4C7C-BE9E-412967DEF912}" type="datetimeFigureOut">
              <a:rPr lang="en-GB" smtClean="0"/>
              <a:t>09/10/2023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3633884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BEEF4D5-DE25-4C7C-BE9E-412967DEF912}" type="datetimeFigureOut">
              <a:rPr lang="en-GB" smtClean="0"/>
              <a:t>09/10/2023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B7520E-6C70-422A-9DFE-C084E0211046}" type="slidenum">
              <a:rPr lang="en-GB" smtClean="0"/>
              <a:t>‹#›</a:t>
            </a:fld>
            <a:endParaRPr lang="en-GB"/>
          </a:p>
        </p:txBody>
      </p:sp>
    </p:spTree>
    <p:extLst>
      <p:ext uri="{BB962C8B-B14F-4D97-AF65-F5344CB8AC3E}">
        <p14:creationId xmlns:p14="http://schemas.microsoft.com/office/powerpoint/2010/main" val="150206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 orang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9999" y="2160001"/>
            <a:ext cx="5400000" cy="498598"/>
          </a:xfrm>
          <a:prstGeom prst="rect">
            <a:avLst/>
          </a:prstGeom>
        </p:spPr>
        <p:txBody>
          <a:bodyPr wrap="square" lIns="0" tIns="0" rIns="0" bIns="0" anchor="t" anchorCtr="0">
            <a:spAutoFit/>
          </a:bodyPr>
          <a:lstStyle>
            <a:lvl1pPr algn="l">
              <a:defRPr sz="3600" b="1">
                <a:solidFill>
                  <a:schemeClr val="bg1"/>
                </a:solidFill>
              </a:defRPr>
            </a:lvl1pPr>
          </a:lstStyle>
          <a:p>
            <a:r>
              <a:rPr lang="en-US" dirty="0"/>
              <a:t>Section Title</a:t>
            </a:r>
          </a:p>
        </p:txBody>
      </p:sp>
      <p:sp>
        <p:nvSpPr>
          <p:cNvPr id="10" name="Subtitle 2"/>
          <p:cNvSpPr>
            <a:spLocks noGrp="1"/>
          </p:cNvSpPr>
          <p:nvPr>
            <p:ph type="subTitle" idx="1" hasCustomPrompt="1"/>
          </p:nvPr>
        </p:nvSpPr>
        <p:spPr>
          <a:xfrm>
            <a:off x="2160000" y="3166992"/>
            <a:ext cx="5400000" cy="498598"/>
          </a:xfrm>
          <a:prstGeom prst="rect">
            <a:avLst/>
          </a:prstGeom>
        </p:spPr>
        <p:txBody>
          <a:bodyPr wrap="square" lIns="0" tIns="0" rIns="0" bIns="0">
            <a:spAutoFit/>
          </a:bodyPr>
          <a:lstStyle>
            <a:lvl1pPr marL="0" indent="0" algn="l">
              <a:spcBef>
                <a:spcPts val="0"/>
              </a:spcBef>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A brief overview of what you will</a:t>
            </a:r>
            <a:br>
              <a:rPr lang="en-US" dirty="0"/>
            </a:br>
            <a:r>
              <a:rPr lang="en-US" dirty="0"/>
              <a:t>be talking about in this section</a:t>
            </a:r>
          </a:p>
        </p:txBody>
      </p:sp>
    </p:spTree>
    <p:extLst>
      <p:ext uri="{BB962C8B-B14F-4D97-AF65-F5344CB8AC3E}">
        <p14:creationId xmlns:p14="http://schemas.microsoft.com/office/powerpoint/2010/main" val="160226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 pink">
    <p:bg>
      <p:bgPr>
        <a:solidFill>
          <a:schemeClr val="accent3"/>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159999" y="2160001"/>
            <a:ext cx="5400000" cy="498598"/>
          </a:xfrm>
          <a:prstGeom prst="rect">
            <a:avLst/>
          </a:prstGeom>
        </p:spPr>
        <p:txBody>
          <a:bodyPr wrap="square" lIns="0" tIns="0" rIns="0" bIns="0" anchor="t" anchorCtr="0">
            <a:spAutoFit/>
          </a:bodyPr>
          <a:lstStyle>
            <a:lvl1pPr algn="l">
              <a:defRPr sz="3600" b="1">
                <a:solidFill>
                  <a:schemeClr val="bg1"/>
                </a:solidFill>
              </a:defRPr>
            </a:lvl1pPr>
          </a:lstStyle>
          <a:p>
            <a:r>
              <a:rPr lang="en-US" dirty="0"/>
              <a:t>Section Title</a:t>
            </a:r>
          </a:p>
        </p:txBody>
      </p:sp>
      <p:sp>
        <p:nvSpPr>
          <p:cNvPr id="9" name="Subtitle 2"/>
          <p:cNvSpPr>
            <a:spLocks noGrp="1"/>
          </p:cNvSpPr>
          <p:nvPr>
            <p:ph type="subTitle" idx="1" hasCustomPrompt="1"/>
          </p:nvPr>
        </p:nvSpPr>
        <p:spPr>
          <a:xfrm>
            <a:off x="2160000" y="3166992"/>
            <a:ext cx="5400000" cy="498598"/>
          </a:xfrm>
          <a:prstGeom prst="rect">
            <a:avLst/>
          </a:prstGeom>
        </p:spPr>
        <p:txBody>
          <a:bodyPr wrap="square" lIns="0" tIns="0" rIns="0" bIns="0">
            <a:spAutoFit/>
          </a:bodyPr>
          <a:lstStyle>
            <a:lvl1pPr marL="0" indent="0" algn="l">
              <a:spcBef>
                <a:spcPts val="0"/>
              </a:spcBef>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A brief overview of what you will</a:t>
            </a:r>
            <a:br>
              <a:rPr lang="en-US" dirty="0"/>
            </a:br>
            <a:r>
              <a:rPr lang="en-US" dirty="0"/>
              <a:t>be talking about in this section</a:t>
            </a:r>
          </a:p>
        </p:txBody>
      </p:sp>
    </p:spTree>
    <p:extLst>
      <p:ext uri="{BB962C8B-B14F-4D97-AF65-F5344CB8AC3E}">
        <p14:creationId xmlns:p14="http://schemas.microsoft.com/office/powerpoint/2010/main" val="17817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 turquoise">
    <p:bg>
      <p:bgPr>
        <a:solidFill>
          <a:schemeClr val="accent4"/>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159999" y="2160001"/>
            <a:ext cx="5400000" cy="498598"/>
          </a:xfrm>
          <a:prstGeom prst="rect">
            <a:avLst/>
          </a:prstGeom>
        </p:spPr>
        <p:txBody>
          <a:bodyPr wrap="square" lIns="0" tIns="0" rIns="0" bIns="0" anchor="t" anchorCtr="0">
            <a:spAutoFit/>
          </a:bodyPr>
          <a:lstStyle>
            <a:lvl1pPr algn="l">
              <a:defRPr sz="3600" b="1">
                <a:solidFill>
                  <a:schemeClr val="bg1"/>
                </a:solidFill>
              </a:defRPr>
            </a:lvl1pPr>
          </a:lstStyle>
          <a:p>
            <a:r>
              <a:rPr lang="en-US" dirty="0"/>
              <a:t>Section Title</a:t>
            </a:r>
          </a:p>
        </p:txBody>
      </p:sp>
      <p:sp>
        <p:nvSpPr>
          <p:cNvPr id="9" name="Subtitle 2"/>
          <p:cNvSpPr>
            <a:spLocks noGrp="1"/>
          </p:cNvSpPr>
          <p:nvPr>
            <p:ph type="subTitle" idx="1" hasCustomPrompt="1"/>
          </p:nvPr>
        </p:nvSpPr>
        <p:spPr>
          <a:xfrm>
            <a:off x="2160000" y="3166992"/>
            <a:ext cx="5400000" cy="498598"/>
          </a:xfrm>
          <a:prstGeom prst="rect">
            <a:avLst/>
          </a:prstGeom>
        </p:spPr>
        <p:txBody>
          <a:bodyPr wrap="square" lIns="0" tIns="0" rIns="0" bIns="0">
            <a:spAutoFit/>
          </a:bodyPr>
          <a:lstStyle>
            <a:lvl1pPr marL="0" indent="0" algn="l">
              <a:spcBef>
                <a:spcPts val="0"/>
              </a:spcBef>
              <a:buNone/>
              <a:defRPr sz="18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A brief overview of what you will</a:t>
            </a:r>
            <a:br>
              <a:rPr lang="en-US" dirty="0"/>
            </a:br>
            <a:r>
              <a:rPr lang="en-US" dirty="0"/>
              <a:t>be talking about in this section</a:t>
            </a:r>
          </a:p>
        </p:txBody>
      </p:sp>
    </p:spTree>
    <p:extLst>
      <p:ext uri="{BB962C8B-B14F-4D97-AF65-F5344CB8AC3E}">
        <p14:creationId xmlns:p14="http://schemas.microsoft.com/office/powerpoint/2010/main" val="210951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 contents 1">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406593E-52CF-5B45-8CFF-7309163A4729}" type="slidenum">
              <a:rPr lang="en-US" smtClean="0"/>
              <a:pPr/>
              <a:t>‹#›</a:t>
            </a:fld>
            <a:endParaRPr lang="en-US"/>
          </a:p>
        </p:txBody>
      </p:sp>
      <p:sp>
        <p:nvSpPr>
          <p:cNvPr id="7" name="TextBox 6"/>
          <p:cNvSpPr txBox="1"/>
          <p:nvPr userDrawn="1"/>
        </p:nvSpPr>
        <p:spPr>
          <a:xfrm>
            <a:off x="3964964" y="379281"/>
            <a:ext cx="1017437" cy="207877"/>
          </a:xfrm>
          <a:prstGeom prst="rect">
            <a:avLst/>
          </a:prstGeom>
          <a:solidFill>
            <a:schemeClr val="accent1"/>
          </a:solidFill>
        </p:spPr>
        <p:txBody>
          <a:bodyPr wrap="square" lIns="36000" tIns="0" rIns="0" bIns="0" rtlCol="0" anchor="ctr" anchorCtr="0">
            <a:spAutoFit/>
          </a:bodyPr>
          <a:lstStyle/>
          <a:p>
            <a:r>
              <a:rPr lang="en-US" sz="1351" b="1">
                <a:solidFill>
                  <a:schemeClr val="bg1"/>
                </a:solidFill>
              </a:rPr>
              <a:t>CONTENTS</a:t>
            </a:r>
          </a:p>
        </p:txBody>
      </p:sp>
      <p:sp>
        <p:nvSpPr>
          <p:cNvPr id="5" name="Text Placeholder 4"/>
          <p:cNvSpPr>
            <a:spLocks noGrp="1"/>
          </p:cNvSpPr>
          <p:nvPr>
            <p:ph type="body" sz="quarter" idx="11" hasCustomPrompt="1"/>
          </p:nvPr>
        </p:nvSpPr>
        <p:spPr>
          <a:xfrm>
            <a:off x="3964960" y="788547"/>
            <a:ext cx="540000" cy="503999"/>
          </a:xfrm>
          <a:prstGeom prst="rect">
            <a:avLst/>
          </a:prstGeom>
        </p:spPr>
        <p:txBody>
          <a:bodyPr lIns="0" tIns="0" rIns="0" bIns="0"/>
          <a:lstStyle>
            <a:lvl1pPr marL="0" indent="0">
              <a:buNone/>
              <a:defRPr sz="3600" b="1">
                <a:solidFill>
                  <a:schemeClr val="accent1"/>
                </a:solidFill>
              </a:defRPr>
            </a:lvl1pPr>
          </a:lstStyle>
          <a:p>
            <a:r>
              <a:rPr lang="en-US" sz="3600" dirty="0">
                <a:solidFill>
                  <a:schemeClr val="accent1"/>
                </a:solidFill>
              </a:rPr>
              <a:t>01</a:t>
            </a:r>
          </a:p>
        </p:txBody>
      </p:sp>
      <p:sp>
        <p:nvSpPr>
          <p:cNvPr id="32" name="Text Placeholder 31"/>
          <p:cNvSpPr>
            <a:spLocks noGrp="1"/>
          </p:cNvSpPr>
          <p:nvPr>
            <p:ph type="body" sz="quarter" idx="12" hasCustomPrompt="1"/>
          </p:nvPr>
        </p:nvSpPr>
        <p:spPr>
          <a:xfrm>
            <a:off x="4504960" y="788545"/>
            <a:ext cx="3600000"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Section Title</a:t>
            </a:r>
          </a:p>
        </p:txBody>
      </p:sp>
      <p:sp>
        <p:nvSpPr>
          <p:cNvPr id="36" name="Text Placeholder 31"/>
          <p:cNvSpPr>
            <a:spLocks noGrp="1"/>
          </p:cNvSpPr>
          <p:nvPr>
            <p:ph type="body" sz="quarter" idx="13" hasCustomPrompt="1"/>
          </p:nvPr>
        </p:nvSpPr>
        <p:spPr>
          <a:xfrm>
            <a:off x="4504960" y="1057683"/>
            <a:ext cx="3600000"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A brief line about content</a:t>
            </a:r>
          </a:p>
        </p:txBody>
      </p:sp>
      <p:sp>
        <p:nvSpPr>
          <p:cNvPr id="37" name="Text Placeholder 4"/>
          <p:cNvSpPr>
            <a:spLocks noGrp="1"/>
          </p:cNvSpPr>
          <p:nvPr>
            <p:ph type="body" sz="quarter" idx="14" hasCustomPrompt="1"/>
          </p:nvPr>
        </p:nvSpPr>
        <p:spPr>
          <a:xfrm>
            <a:off x="3964960" y="1489054"/>
            <a:ext cx="540000" cy="503999"/>
          </a:xfrm>
          <a:prstGeom prst="rect">
            <a:avLst/>
          </a:prstGeom>
        </p:spPr>
        <p:txBody>
          <a:bodyPr lIns="0" tIns="0" rIns="0" bIns="0"/>
          <a:lstStyle>
            <a:lvl1pPr marL="0" indent="0">
              <a:buNone/>
              <a:defRPr sz="3600" b="1">
                <a:solidFill>
                  <a:schemeClr val="accent1"/>
                </a:solidFill>
              </a:defRPr>
            </a:lvl1pPr>
          </a:lstStyle>
          <a:p>
            <a:r>
              <a:rPr lang="en-US" sz="3600" dirty="0">
                <a:solidFill>
                  <a:schemeClr val="accent1"/>
                </a:solidFill>
              </a:rPr>
              <a:t>02</a:t>
            </a:r>
          </a:p>
        </p:txBody>
      </p:sp>
      <p:sp>
        <p:nvSpPr>
          <p:cNvPr id="38" name="Text Placeholder 31"/>
          <p:cNvSpPr>
            <a:spLocks noGrp="1"/>
          </p:cNvSpPr>
          <p:nvPr>
            <p:ph type="body" sz="quarter" idx="15" hasCustomPrompt="1"/>
          </p:nvPr>
        </p:nvSpPr>
        <p:spPr>
          <a:xfrm>
            <a:off x="4504960" y="1489052"/>
            <a:ext cx="3600000"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Section Title</a:t>
            </a:r>
          </a:p>
        </p:txBody>
      </p:sp>
      <p:sp>
        <p:nvSpPr>
          <p:cNvPr id="39" name="Text Placeholder 31"/>
          <p:cNvSpPr>
            <a:spLocks noGrp="1"/>
          </p:cNvSpPr>
          <p:nvPr>
            <p:ph type="body" sz="quarter" idx="16" hasCustomPrompt="1"/>
          </p:nvPr>
        </p:nvSpPr>
        <p:spPr>
          <a:xfrm>
            <a:off x="4504960" y="1758190"/>
            <a:ext cx="3600000"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A brief line about content</a:t>
            </a:r>
          </a:p>
        </p:txBody>
      </p:sp>
      <p:sp>
        <p:nvSpPr>
          <p:cNvPr id="40" name="Text Placeholder 4"/>
          <p:cNvSpPr>
            <a:spLocks noGrp="1"/>
          </p:cNvSpPr>
          <p:nvPr>
            <p:ph type="body" sz="quarter" idx="17" hasCustomPrompt="1"/>
          </p:nvPr>
        </p:nvSpPr>
        <p:spPr>
          <a:xfrm>
            <a:off x="3964960" y="2189561"/>
            <a:ext cx="540000" cy="503999"/>
          </a:xfrm>
          <a:prstGeom prst="rect">
            <a:avLst/>
          </a:prstGeom>
        </p:spPr>
        <p:txBody>
          <a:bodyPr lIns="0" tIns="0" rIns="0" bIns="0"/>
          <a:lstStyle>
            <a:lvl1pPr marL="0" indent="0">
              <a:buNone/>
              <a:defRPr sz="3600" b="1">
                <a:solidFill>
                  <a:schemeClr val="accent1"/>
                </a:solidFill>
              </a:defRPr>
            </a:lvl1pPr>
          </a:lstStyle>
          <a:p>
            <a:r>
              <a:rPr lang="en-US" sz="3600" dirty="0">
                <a:solidFill>
                  <a:schemeClr val="accent1"/>
                </a:solidFill>
              </a:rPr>
              <a:t>03</a:t>
            </a:r>
          </a:p>
        </p:txBody>
      </p:sp>
      <p:sp>
        <p:nvSpPr>
          <p:cNvPr id="41" name="Text Placeholder 31"/>
          <p:cNvSpPr>
            <a:spLocks noGrp="1"/>
          </p:cNvSpPr>
          <p:nvPr>
            <p:ph type="body" sz="quarter" idx="18" hasCustomPrompt="1"/>
          </p:nvPr>
        </p:nvSpPr>
        <p:spPr>
          <a:xfrm>
            <a:off x="4504960" y="2189559"/>
            <a:ext cx="3600000"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Section Title</a:t>
            </a:r>
          </a:p>
        </p:txBody>
      </p:sp>
      <p:sp>
        <p:nvSpPr>
          <p:cNvPr id="42" name="Text Placeholder 31"/>
          <p:cNvSpPr>
            <a:spLocks noGrp="1"/>
          </p:cNvSpPr>
          <p:nvPr>
            <p:ph type="body" sz="quarter" idx="19" hasCustomPrompt="1"/>
          </p:nvPr>
        </p:nvSpPr>
        <p:spPr>
          <a:xfrm>
            <a:off x="4504960" y="2458697"/>
            <a:ext cx="3600000"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A brief line about content</a:t>
            </a:r>
          </a:p>
        </p:txBody>
      </p:sp>
      <p:sp>
        <p:nvSpPr>
          <p:cNvPr id="43" name="Text Placeholder 4"/>
          <p:cNvSpPr>
            <a:spLocks noGrp="1"/>
          </p:cNvSpPr>
          <p:nvPr>
            <p:ph type="body" sz="quarter" idx="20" hasCustomPrompt="1"/>
          </p:nvPr>
        </p:nvSpPr>
        <p:spPr>
          <a:xfrm>
            <a:off x="3964960" y="2890066"/>
            <a:ext cx="540000" cy="503999"/>
          </a:xfrm>
          <a:prstGeom prst="rect">
            <a:avLst/>
          </a:prstGeom>
        </p:spPr>
        <p:txBody>
          <a:bodyPr lIns="0" tIns="0" rIns="0" bIns="0"/>
          <a:lstStyle>
            <a:lvl1pPr marL="0" indent="0">
              <a:buNone/>
              <a:defRPr sz="3600" b="1">
                <a:solidFill>
                  <a:schemeClr val="accent1"/>
                </a:solidFill>
              </a:defRPr>
            </a:lvl1pPr>
          </a:lstStyle>
          <a:p>
            <a:r>
              <a:rPr lang="en-US" sz="3600" dirty="0">
                <a:solidFill>
                  <a:schemeClr val="accent1"/>
                </a:solidFill>
              </a:rPr>
              <a:t>04</a:t>
            </a:r>
          </a:p>
        </p:txBody>
      </p:sp>
      <p:sp>
        <p:nvSpPr>
          <p:cNvPr id="44" name="Text Placeholder 31"/>
          <p:cNvSpPr>
            <a:spLocks noGrp="1"/>
          </p:cNvSpPr>
          <p:nvPr>
            <p:ph type="body" sz="quarter" idx="21" hasCustomPrompt="1"/>
          </p:nvPr>
        </p:nvSpPr>
        <p:spPr>
          <a:xfrm>
            <a:off x="4504960" y="2890066"/>
            <a:ext cx="3600000"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Section Title</a:t>
            </a:r>
          </a:p>
        </p:txBody>
      </p:sp>
      <p:sp>
        <p:nvSpPr>
          <p:cNvPr id="45" name="Text Placeholder 31"/>
          <p:cNvSpPr>
            <a:spLocks noGrp="1"/>
          </p:cNvSpPr>
          <p:nvPr>
            <p:ph type="body" sz="quarter" idx="22" hasCustomPrompt="1"/>
          </p:nvPr>
        </p:nvSpPr>
        <p:spPr>
          <a:xfrm>
            <a:off x="4504960" y="3159204"/>
            <a:ext cx="3600000"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A brief line about content</a:t>
            </a:r>
          </a:p>
        </p:txBody>
      </p:sp>
      <p:sp>
        <p:nvSpPr>
          <p:cNvPr id="46" name="Text Placeholder 4"/>
          <p:cNvSpPr>
            <a:spLocks noGrp="1"/>
          </p:cNvSpPr>
          <p:nvPr>
            <p:ph type="body" sz="quarter" idx="23" hasCustomPrompt="1"/>
          </p:nvPr>
        </p:nvSpPr>
        <p:spPr>
          <a:xfrm>
            <a:off x="3964960" y="3590574"/>
            <a:ext cx="540000" cy="503999"/>
          </a:xfrm>
          <a:prstGeom prst="rect">
            <a:avLst/>
          </a:prstGeom>
        </p:spPr>
        <p:txBody>
          <a:bodyPr lIns="0" tIns="0" rIns="0" bIns="0"/>
          <a:lstStyle>
            <a:lvl1pPr marL="0" indent="0">
              <a:buNone/>
              <a:defRPr sz="3600" b="1">
                <a:solidFill>
                  <a:schemeClr val="accent1"/>
                </a:solidFill>
              </a:defRPr>
            </a:lvl1pPr>
          </a:lstStyle>
          <a:p>
            <a:r>
              <a:rPr lang="en-US" sz="3600" dirty="0">
                <a:solidFill>
                  <a:schemeClr val="accent1"/>
                </a:solidFill>
              </a:rPr>
              <a:t>05</a:t>
            </a:r>
          </a:p>
        </p:txBody>
      </p:sp>
      <p:sp>
        <p:nvSpPr>
          <p:cNvPr id="47" name="Text Placeholder 31"/>
          <p:cNvSpPr>
            <a:spLocks noGrp="1"/>
          </p:cNvSpPr>
          <p:nvPr>
            <p:ph type="body" sz="quarter" idx="24" hasCustomPrompt="1"/>
          </p:nvPr>
        </p:nvSpPr>
        <p:spPr>
          <a:xfrm>
            <a:off x="4504960" y="3590573"/>
            <a:ext cx="3600000"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Section Title</a:t>
            </a:r>
          </a:p>
        </p:txBody>
      </p:sp>
      <p:sp>
        <p:nvSpPr>
          <p:cNvPr id="48" name="Text Placeholder 31"/>
          <p:cNvSpPr>
            <a:spLocks noGrp="1"/>
          </p:cNvSpPr>
          <p:nvPr>
            <p:ph type="body" sz="quarter" idx="25" hasCustomPrompt="1"/>
          </p:nvPr>
        </p:nvSpPr>
        <p:spPr>
          <a:xfrm>
            <a:off x="4504960" y="3859711"/>
            <a:ext cx="3600000"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A brief line about content</a:t>
            </a:r>
          </a:p>
        </p:txBody>
      </p:sp>
      <p:sp>
        <p:nvSpPr>
          <p:cNvPr id="49" name="Text Placeholder 4"/>
          <p:cNvSpPr>
            <a:spLocks noGrp="1"/>
          </p:cNvSpPr>
          <p:nvPr>
            <p:ph type="body" sz="quarter" idx="26" hasCustomPrompt="1"/>
          </p:nvPr>
        </p:nvSpPr>
        <p:spPr>
          <a:xfrm>
            <a:off x="3964960" y="4291082"/>
            <a:ext cx="540000" cy="503999"/>
          </a:xfrm>
          <a:prstGeom prst="rect">
            <a:avLst/>
          </a:prstGeom>
        </p:spPr>
        <p:txBody>
          <a:bodyPr lIns="0" tIns="0" rIns="0" bIns="0"/>
          <a:lstStyle>
            <a:lvl1pPr marL="0" indent="0">
              <a:buNone/>
              <a:defRPr sz="3600" b="1">
                <a:solidFill>
                  <a:schemeClr val="accent1"/>
                </a:solidFill>
              </a:defRPr>
            </a:lvl1pPr>
          </a:lstStyle>
          <a:p>
            <a:r>
              <a:rPr lang="en-US" sz="3600" dirty="0">
                <a:solidFill>
                  <a:schemeClr val="accent1"/>
                </a:solidFill>
              </a:rPr>
              <a:t>06</a:t>
            </a:r>
          </a:p>
        </p:txBody>
      </p:sp>
      <p:sp>
        <p:nvSpPr>
          <p:cNvPr id="50" name="Text Placeholder 31"/>
          <p:cNvSpPr>
            <a:spLocks noGrp="1"/>
          </p:cNvSpPr>
          <p:nvPr>
            <p:ph type="body" sz="quarter" idx="27" hasCustomPrompt="1"/>
          </p:nvPr>
        </p:nvSpPr>
        <p:spPr>
          <a:xfrm>
            <a:off x="4504960" y="4291080"/>
            <a:ext cx="3600000" cy="261938"/>
          </a:xfrm>
          <a:prstGeom prst="rect">
            <a:avLst/>
          </a:prstGeom>
        </p:spPr>
        <p:txBody>
          <a:bodyPr/>
          <a:lstStyle>
            <a:lvl1pPr marL="0" indent="0">
              <a:buNone/>
              <a:defRPr sz="1200" b="1"/>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Section Title</a:t>
            </a:r>
          </a:p>
        </p:txBody>
      </p:sp>
      <p:sp>
        <p:nvSpPr>
          <p:cNvPr id="51" name="Text Placeholder 31"/>
          <p:cNvSpPr>
            <a:spLocks noGrp="1"/>
          </p:cNvSpPr>
          <p:nvPr>
            <p:ph type="body" sz="quarter" idx="28" hasCustomPrompt="1"/>
          </p:nvPr>
        </p:nvSpPr>
        <p:spPr>
          <a:xfrm>
            <a:off x="4504960" y="4560218"/>
            <a:ext cx="3600000" cy="360000"/>
          </a:xfrm>
          <a:prstGeom prst="rect">
            <a:avLst/>
          </a:prstGeom>
        </p:spPr>
        <p:txBody>
          <a:bodyPr tIns="0" bIns="0"/>
          <a:lstStyle>
            <a:lvl1pPr marL="0" indent="0">
              <a:buNone/>
              <a:defRPr sz="1000" b="0"/>
            </a:lvl1pPr>
            <a:lvl2pPr marL="457189" indent="0">
              <a:buNone/>
              <a:defRPr sz="1200" b="1"/>
            </a:lvl2pPr>
            <a:lvl3pPr marL="914377" indent="0">
              <a:buNone/>
              <a:defRPr sz="1200" b="1"/>
            </a:lvl3pPr>
            <a:lvl4pPr marL="1371566" indent="0">
              <a:buNone/>
              <a:defRPr sz="1200" b="1"/>
            </a:lvl4pPr>
            <a:lvl5pPr marL="1828754" indent="0">
              <a:buNone/>
              <a:defRPr sz="1200" b="1"/>
            </a:lvl5pPr>
          </a:lstStyle>
          <a:p>
            <a:pPr lvl="0"/>
            <a:r>
              <a:rPr lang="en-US" dirty="0"/>
              <a:t>A brief line about content</a:t>
            </a:r>
          </a:p>
        </p:txBody>
      </p:sp>
      <p:sp>
        <p:nvSpPr>
          <p:cNvPr id="23" name="Picture Placeholder 12"/>
          <p:cNvSpPr>
            <a:spLocks noGrp="1"/>
          </p:cNvSpPr>
          <p:nvPr>
            <p:ph type="pic" sz="quarter" idx="29" hasCustomPrompt="1"/>
          </p:nvPr>
        </p:nvSpPr>
        <p:spPr>
          <a:xfrm>
            <a:off x="0" y="0"/>
            <a:ext cx="3600000" cy="5143500"/>
          </a:xfrm>
          <a:prstGeom prst="rect">
            <a:avLst/>
          </a:prstGeom>
          <a:solidFill>
            <a:schemeClr val="bg2">
              <a:alpha val="30000"/>
            </a:schemeClr>
          </a:solidFill>
        </p:spPr>
        <p:txBody>
          <a:bodyPr lIns="0" tIns="0" rIns="0" bIns="0" anchor="ctr" anchorCtr="0"/>
          <a:lstStyle>
            <a:lvl1pPr marL="0" indent="0" algn="ctr">
              <a:buFontTx/>
              <a:buNone/>
              <a:defRPr sz="1200" b="1" baseline="0"/>
            </a:lvl1pPr>
          </a:lstStyle>
          <a:p>
            <a:pPr marL="228594" marR="0" lvl="0" indent="-228594" algn="l" defTabSz="914377" rtl="0" eaLnBrk="1" fontAlgn="auto" latinLnBrk="0" hangingPunct="1">
              <a:lnSpc>
                <a:spcPct val="90000"/>
              </a:lnSpc>
              <a:spcBef>
                <a:spcPts val="1000"/>
              </a:spcBef>
              <a:spcAft>
                <a:spcPts val="0"/>
              </a:spcAft>
              <a:buClrTx/>
              <a:buSzTx/>
              <a:buFont typeface="Arial"/>
              <a:buNone/>
              <a:tabLst/>
              <a:defRPr/>
            </a:pPr>
            <a:r>
              <a:rPr lang="en-US"/>
              <a:t>INSERT IMAGE</a:t>
            </a:r>
          </a:p>
        </p:txBody>
      </p:sp>
    </p:spTree>
    <p:extLst>
      <p:ext uri="{BB962C8B-B14F-4D97-AF65-F5344CB8AC3E}">
        <p14:creationId xmlns:p14="http://schemas.microsoft.com/office/powerpoint/2010/main" val="94187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 contents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406593E-52CF-5B45-8CFF-7309163A4729}" type="slidenum">
              <a:rPr lang="en-US" smtClean="0"/>
              <a:pPr/>
              <a:t>‹#›</a:t>
            </a:fld>
            <a:endParaRPr lang="en-US"/>
          </a:p>
        </p:txBody>
      </p:sp>
      <p:sp>
        <p:nvSpPr>
          <p:cNvPr id="4" name="TextBox 3"/>
          <p:cNvSpPr txBox="1"/>
          <p:nvPr userDrawn="1"/>
        </p:nvSpPr>
        <p:spPr>
          <a:xfrm>
            <a:off x="388800" y="401863"/>
            <a:ext cx="1017437" cy="207877"/>
          </a:xfrm>
          <a:prstGeom prst="rect">
            <a:avLst/>
          </a:prstGeom>
          <a:solidFill>
            <a:schemeClr val="accent1"/>
          </a:solidFill>
        </p:spPr>
        <p:txBody>
          <a:bodyPr wrap="square" lIns="36000" tIns="0" rIns="0" bIns="0" rtlCol="0" anchor="ctr" anchorCtr="0">
            <a:spAutoFit/>
          </a:bodyPr>
          <a:lstStyle/>
          <a:p>
            <a:r>
              <a:rPr lang="en-US" sz="1351" b="1">
                <a:solidFill>
                  <a:schemeClr val="bg1"/>
                </a:solidFill>
              </a:rPr>
              <a:t>CONTENTS</a:t>
            </a:r>
          </a:p>
        </p:txBody>
      </p:sp>
      <p:sp>
        <p:nvSpPr>
          <p:cNvPr id="5" name="Text Placeholder 9"/>
          <p:cNvSpPr>
            <a:spLocks noGrp="1"/>
          </p:cNvSpPr>
          <p:nvPr>
            <p:ph type="body" sz="quarter" idx="11" hasCustomPrompt="1"/>
          </p:nvPr>
        </p:nvSpPr>
        <p:spPr>
          <a:xfrm>
            <a:off x="432000" y="1080000"/>
            <a:ext cx="8352000" cy="3703500"/>
          </a:xfrm>
          <a:prstGeom prst="rect">
            <a:avLst/>
          </a:prstGeom>
        </p:spPr>
        <p:txBody>
          <a:bodyPr lIns="0" tIns="0" rIns="0" bIns="0" numCol="2" spcCol="360000"/>
          <a:lstStyle>
            <a:lvl1pPr marL="0" indent="0" algn="l" defTabSz="287993">
              <a:lnSpc>
                <a:spcPts val="1600"/>
              </a:lnSpc>
              <a:buNone/>
              <a:defRPr sz="1200" b="1" baseline="0"/>
            </a:lvl1pPr>
            <a:lvl2pPr algn="l">
              <a:defRPr/>
            </a:lvl2pPr>
            <a:lvl3pPr algn="l">
              <a:defRPr/>
            </a:lvl3pPr>
            <a:lvl4pPr algn="l">
              <a:defRPr/>
            </a:lvl4pPr>
            <a:lvl5pPr algn="l">
              <a:defRPr/>
            </a:lvl5pPr>
          </a:lstStyle>
          <a:p>
            <a:pPr lvl="0"/>
            <a:r>
              <a:rPr lang="en-US" dirty="0"/>
              <a:t>00	Insert contents listing (2 columns)</a:t>
            </a:r>
          </a:p>
        </p:txBody>
      </p:sp>
    </p:spTree>
    <p:extLst>
      <p:ext uri="{BB962C8B-B14F-4D97-AF65-F5344CB8AC3E}">
        <p14:creationId xmlns:p14="http://schemas.microsoft.com/office/powerpoint/2010/main" val="190977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 just tex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8801" y="399926"/>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dirty="0"/>
              <a:t>INSERT TITLE</a:t>
            </a:r>
          </a:p>
        </p:txBody>
      </p:sp>
      <p:sp>
        <p:nvSpPr>
          <p:cNvPr id="8" name="Content Placeholder 2"/>
          <p:cNvSpPr>
            <a:spLocks noGrp="1"/>
          </p:cNvSpPr>
          <p:nvPr>
            <p:ph idx="1" hasCustomPrompt="1"/>
          </p:nvPr>
        </p:nvSpPr>
        <p:spPr>
          <a:xfrm>
            <a:off x="432000" y="1080000"/>
            <a:ext cx="8352000" cy="3703500"/>
          </a:xfrm>
          <a:prstGeom prst="rect">
            <a:avLst/>
          </a:prstGeom>
        </p:spPr>
        <p:txBody>
          <a:bodyPr lIns="0" tIns="0" rIns="0" bIns="0"/>
          <a:lstStyle>
            <a:lvl1pPr marL="0" indent="0">
              <a:buNone/>
              <a:defRPr sz="1200"/>
            </a:lvl1pPr>
            <a:lvl2pPr marL="457189" indent="0">
              <a:buNone/>
              <a:defRPr sz="1200"/>
            </a:lvl2pPr>
            <a:lvl3pPr marL="914377" indent="0">
              <a:buNone/>
              <a:defRPr sz="1200"/>
            </a:lvl3pPr>
            <a:lvl4pPr marL="1371566" indent="0">
              <a:buNone/>
              <a:defRPr sz="1200"/>
            </a:lvl4pPr>
            <a:lvl5pPr marL="1828754" indent="0">
              <a:buNone/>
              <a:defRPr sz="1200"/>
            </a:lvl5pPr>
          </a:lstStyle>
          <a:p>
            <a:pPr lvl="0"/>
            <a:r>
              <a:rPr lang="en-US" dirty="0"/>
              <a:t>Body text</a:t>
            </a:r>
          </a:p>
        </p:txBody>
      </p:sp>
      <p:sp>
        <p:nvSpPr>
          <p:cNvPr id="12" name="Slide Number Placeholder 8"/>
          <p:cNvSpPr>
            <a:spLocks noGrp="1"/>
          </p:cNvSpPr>
          <p:nvPr>
            <p:ph type="sldNum" sz="quarter" idx="4"/>
          </p:nvPr>
        </p:nvSpPr>
        <p:spPr>
          <a:xfrm>
            <a:off x="8784000" y="4783500"/>
            <a:ext cx="360000" cy="360000"/>
          </a:xfrm>
          <a:prstGeom prst="rect">
            <a:avLst/>
          </a:prstGeom>
          <a:solidFill>
            <a:schemeClr val="accent1"/>
          </a:solidFill>
        </p:spPr>
        <p:txBody>
          <a:bodyPr vert="horz" lIns="0" tIns="0" rIns="0" bIns="0" rtlCol="0" anchor="ctr"/>
          <a:lstStyle>
            <a:lvl1pPr algn="ctr">
              <a:defRPr sz="1200">
                <a:solidFill>
                  <a:schemeClr val="bg1"/>
                </a:solidFill>
              </a:defRPr>
            </a:lvl1pPr>
          </a:lstStyle>
          <a:p>
            <a:fld id="{0406593E-52CF-5B45-8CFF-7309163A4729}" type="slidenum">
              <a:rPr lang="en-US" smtClean="0"/>
              <a:pPr/>
              <a:t>‹#›</a:t>
            </a:fld>
            <a:endParaRPr lang="en-US"/>
          </a:p>
        </p:txBody>
      </p:sp>
      <p:sp>
        <p:nvSpPr>
          <p:cNvPr id="4" name="Text Placeholder 3"/>
          <p:cNvSpPr>
            <a:spLocks noGrp="1"/>
          </p:cNvSpPr>
          <p:nvPr>
            <p:ph type="body" sz="quarter" idx="10" hasCustomPrompt="1"/>
          </p:nvPr>
        </p:nvSpPr>
        <p:spPr>
          <a:xfrm>
            <a:off x="388801" y="612002"/>
            <a:ext cx="7941600" cy="251999"/>
          </a:xfrm>
          <a:prstGeom prst="rect">
            <a:avLst/>
          </a:prstGeom>
          <a:noFill/>
        </p:spPr>
        <p:txBody>
          <a:bodyPr lIns="36000" tIns="18000" rIns="0" bIns="0" anchor="ctr" anchorCtr="0"/>
          <a:lstStyle>
            <a:lvl1pPr marL="0" indent="0">
              <a:buNone/>
              <a:defRPr sz="1400" b="1"/>
            </a:lvl1pPr>
          </a:lstStyle>
          <a:p>
            <a:pPr lvl="0"/>
            <a:r>
              <a:rPr lang="en-US" dirty="0"/>
              <a:t>TEXT IN HERE</a:t>
            </a:r>
          </a:p>
        </p:txBody>
      </p:sp>
    </p:spTree>
    <p:extLst>
      <p:ext uri="{BB962C8B-B14F-4D97-AF65-F5344CB8AC3E}">
        <p14:creationId xmlns:p14="http://schemas.microsoft.com/office/powerpoint/2010/main" val="90954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 just an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406593E-52CF-5B45-8CFF-7309163A4729}" type="slidenum">
              <a:rPr lang="en-US" smtClean="0"/>
              <a:pPr/>
              <a:t>‹#›</a:t>
            </a:fld>
            <a:endParaRPr lang="en-US"/>
          </a:p>
        </p:txBody>
      </p:sp>
      <p:sp>
        <p:nvSpPr>
          <p:cNvPr id="10" name="Picture Placeholder 12"/>
          <p:cNvSpPr>
            <a:spLocks noGrp="1"/>
          </p:cNvSpPr>
          <p:nvPr>
            <p:ph type="pic" sz="quarter" idx="12" hasCustomPrompt="1"/>
          </p:nvPr>
        </p:nvSpPr>
        <p:spPr>
          <a:xfrm>
            <a:off x="432000" y="1080000"/>
            <a:ext cx="8352000" cy="3703138"/>
          </a:xfrm>
          <a:prstGeom prst="rect">
            <a:avLst/>
          </a:prstGeom>
          <a:solidFill>
            <a:schemeClr val="bg2">
              <a:alpha val="30000"/>
            </a:schemeClr>
          </a:solidFill>
        </p:spPr>
        <p:txBody>
          <a:bodyPr lIns="0" tIns="0" rIns="0" bIns="0" anchor="ctr" anchorCtr="0"/>
          <a:lstStyle>
            <a:lvl1pPr marL="0" indent="0" algn="ctr">
              <a:buFontTx/>
              <a:buNone/>
              <a:defRPr sz="1200" b="1" baseline="0"/>
            </a:lvl1pPr>
          </a:lstStyle>
          <a:p>
            <a:pPr marL="228594" marR="0" lvl="0" indent="-228594" algn="l" defTabSz="914377" rtl="0" eaLnBrk="1" fontAlgn="auto" latinLnBrk="0" hangingPunct="1">
              <a:lnSpc>
                <a:spcPct val="90000"/>
              </a:lnSpc>
              <a:spcBef>
                <a:spcPts val="1000"/>
              </a:spcBef>
              <a:spcAft>
                <a:spcPts val="0"/>
              </a:spcAft>
              <a:buClrTx/>
              <a:buSzTx/>
              <a:buFont typeface="Arial"/>
              <a:buNone/>
              <a:tabLst/>
              <a:defRPr/>
            </a:pPr>
            <a:r>
              <a:rPr lang="en-US"/>
              <a:t>INSERT IMAGE</a:t>
            </a:r>
          </a:p>
        </p:txBody>
      </p:sp>
      <p:sp>
        <p:nvSpPr>
          <p:cNvPr id="8" name="Title 1"/>
          <p:cNvSpPr>
            <a:spLocks noGrp="1"/>
          </p:cNvSpPr>
          <p:nvPr>
            <p:ph type="ctrTitle" hasCustomPrompt="1"/>
          </p:nvPr>
        </p:nvSpPr>
        <p:spPr>
          <a:xfrm>
            <a:off x="388801" y="399926"/>
            <a:ext cx="1260000" cy="212075"/>
          </a:xfrm>
          <a:prstGeom prst="rect">
            <a:avLst/>
          </a:prstGeom>
          <a:solidFill>
            <a:schemeClr val="accent1"/>
          </a:solidFill>
        </p:spPr>
        <p:txBody>
          <a:bodyPr wrap="square" lIns="36000" tIns="18000" rIns="0" bIns="0" anchor="ctr" anchorCtr="0">
            <a:noAutofit/>
          </a:bodyPr>
          <a:lstStyle>
            <a:lvl1pPr algn="l">
              <a:defRPr sz="1400" b="1" baseline="0">
                <a:solidFill>
                  <a:schemeClr val="bg1"/>
                </a:solidFill>
              </a:defRPr>
            </a:lvl1pPr>
          </a:lstStyle>
          <a:p>
            <a:r>
              <a:rPr lang="en-US" dirty="0"/>
              <a:t>INSERT TITLE</a:t>
            </a:r>
          </a:p>
        </p:txBody>
      </p:sp>
      <p:sp>
        <p:nvSpPr>
          <p:cNvPr id="9" name="Text Placeholder 3"/>
          <p:cNvSpPr>
            <a:spLocks noGrp="1"/>
          </p:cNvSpPr>
          <p:nvPr>
            <p:ph type="body" sz="quarter" idx="13" hasCustomPrompt="1"/>
          </p:nvPr>
        </p:nvSpPr>
        <p:spPr>
          <a:xfrm>
            <a:off x="388801" y="612002"/>
            <a:ext cx="7941600" cy="251999"/>
          </a:xfrm>
          <a:prstGeom prst="rect">
            <a:avLst/>
          </a:prstGeom>
          <a:noFill/>
        </p:spPr>
        <p:txBody>
          <a:bodyPr lIns="36000" tIns="18000" rIns="0" bIns="0" anchor="ctr" anchorCtr="0"/>
          <a:lstStyle>
            <a:lvl1pPr marL="0" indent="0">
              <a:buNone/>
              <a:defRPr sz="1400" b="1"/>
            </a:lvl1pPr>
          </a:lstStyle>
          <a:p>
            <a:pPr lvl="0"/>
            <a:r>
              <a:rPr lang="en-US" dirty="0"/>
              <a:t>TEXT IN HERE</a:t>
            </a:r>
          </a:p>
        </p:txBody>
      </p:sp>
    </p:spTree>
    <p:extLst>
      <p:ext uri="{BB962C8B-B14F-4D97-AF65-F5344CB8AC3E}">
        <p14:creationId xmlns:p14="http://schemas.microsoft.com/office/powerpoint/2010/main" val="28676753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2.png"/><Relationship Id="rId5" Type="http://schemas.openxmlformats.org/officeDocument/2006/relationships/slideLayout" Target="../slideLayouts/slideLayout10.xml"/><Relationship Id="rId10" Type="http://schemas.openxmlformats.org/officeDocument/2006/relationships/theme" Target="../theme/theme3.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9896473"/>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52000" y="165600"/>
            <a:ext cx="631509" cy="432036"/>
          </a:xfrm>
          <a:prstGeom prst="rect">
            <a:avLst/>
          </a:prstGeom>
        </p:spPr>
      </p:pic>
    </p:spTree>
    <p:extLst>
      <p:ext uri="{BB962C8B-B14F-4D97-AF65-F5344CB8AC3E}">
        <p14:creationId xmlns:p14="http://schemas.microsoft.com/office/powerpoint/2010/main" val="1464631393"/>
      </p:ext>
    </p:extLst>
  </p:cSld>
  <p:clrMap bg1="lt1" tx1="dk1" bg2="lt2" tx2="dk2" accent1="accent1" accent2="accent2" accent3="accent3" accent4="accent4" accent5="accent5" accent6="accent6" hlink="hlink" folHlink="folHlink"/>
  <p:sldLayoutIdLst>
    <p:sldLayoutId id="2147483680" r:id="rId1"/>
    <p:sldLayoutId id="2147483677" r:id="rId2"/>
    <p:sldLayoutId id="2147483678" r:id="rId3"/>
    <p:sldLayoutId id="2147483679" r:id="rId4"/>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350579" y="165793"/>
            <a:ext cx="644992" cy="443430"/>
          </a:xfrm>
          <a:prstGeom prst="rect">
            <a:avLst/>
          </a:prstGeom>
        </p:spPr>
      </p:pic>
      <p:sp>
        <p:nvSpPr>
          <p:cNvPr id="9" name="Slide Number Placeholder 8"/>
          <p:cNvSpPr>
            <a:spLocks noGrp="1"/>
          </p:cNvSpPr>
          <p:nvPr>
            <p:ph type="sldNum" sz="quarter" idx="4"/>
          </p:nvPr>
        </p:nvSpPr>
        <p:spPr>
          <a:xfrm>
            <a:off x="8784000" y="4783500"/>
            <a:ext cx="360000" cy="360000"/>
          </a:xfrm>
          <a:prstGeom prst="rect">
            <a:avLst/>
          </a:prstGeom>
          <a:solidFill>
            <a:schemeClr val="accent1"/>
          </a:solidFill>
        </p:spPr>
        <p:txBody>
          <a:bodyPr vert="horz" lIns="0" tIns="0" rIns="0" bIns="0" rtlCol="0" anchor="ctr"/>
          <a:lstStyle>
            <a:lvl1pPr algn="ctr">
              <a:defRPr sz="1200">
                <a:solidFill>
                  <a:schemeClr val="bg1"/>
                </a:solidFill>
              </a:defRPr>
            </a:lvl1pPr>
          </a:lstStyle>
          <a:p>
            <a:fld id="{0406593E-52CF-5B45-8CFF-7309163A4729}" type="slidenum">
              <a:rPr lang="en-US" smtClean="0"/>
              <a:pPr/>
              <a:t>‹#›</a:t>
            </a:fld>
            <a:endParaRPr lang="en-US"/>
          </a:p>
        </p:txBody>
      </p:sp>
    </p:spTree>
    <p:extLst>
      <p:ext uri="{BB962C8B-B14F-4D97-AF65-F5344CB8AC3E}">
        <p14:creationId xmlns:p14="http://schemas.microsoft.com/office/powerpoint/2010/main" val="17439023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73" r:id="rId3"/>
    <p:sldLayoutId id="2147483683" r:id="rId4"/>
    <p:sldLayoutId id="2147483685" r:id="rId5"/>
    <p:sldLayoutId id="2147483681" r:id="rId6"/>
    <p:sldLayoutId id="2147483684" r:id="rId7"/>
    <p:sldLayoutId id="2147483682" r:id="rId8"/>
    <p:sldLayoutId id="2147483686" r:id="rId9"/>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12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1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12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2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2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EF4D5-DE25-4C7C-BE9E-412967DEF912}" type="datetimeFigureOut">
              <a:rPr lang="en-GB" smtClean="0"/>
              <a:t>09/10/2023</a:t>
            </a:fld>
            <a:endParaRPr lang="en-GB"/>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5B7520E-6C70-422A-9DFE-C084E0211046}" type="slidenum">
              <a:rPr lang="en-GB" smtClean="0"/>
              <a:t>‹#›</a:t>
            </a:fld>
            <a:endParaRPr lang="en-GB"/>
          </a:p>
        </p:txBody>
      </p:sp>
    </p:spTree>
    <p:extLst>
      <p:ext uri="{BB962C8B-B14F-4D97-AF65-F5344CB8AC3E}">
        <p14:creationId xmlns:p14="http://schemas.microsoft.com/office/powerpoint/2010/main" val="40423888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www.open.ac.uk/apps/ou-study"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1.xml"/><Relationship Id="rId5" Type="http://schemas.openxmlformats.org/officeDocument/2006/relationships/hyperlink" Target="mailto:ousa@open.ac.uk" TargetMode="Externa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learn2.open.ac.uk/mod/oucontent/view.php?id=2006777&amp;section=5.2"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www.open.ac.uk/library/help-and-support/quick-guide-to-harvard-referencing-cite-them-righ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earn2.open.ac.uk/mod/oucontent/view.php?id=2006777&amp;section=5.2"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4649" y="392917"/>
            <a:ext cx="8614700" cy="341632"/>
          </a:xfrm>
        </p:spPr>
        <p:txBody>
          <a:bodyPr/>
          <a:lstStyle/>
          <a:p>
            <a:pPr algn="l" fontAlgn="ctr"/>
            <a:r>
              <a:rPr lang="en-GB" sz="2400" i="0" dirty="0">
                <a:effectLst/>
                <a:latin typeface="Arial" panose="020B0604020202020204"/>
              </a:rPr>
              <a:t>M269 Algorithms, data structures and computability</a:t>
            </a:r>
          </a:p>
        </p:txBody>
      </p:sp>
      <p:sp>
        <p:nvSpPr>
          <p:cNvPr id="5" name="Subtitle 4"/>
          <p:cNvSpPr>
            <a:spLocks noGrp="1"/>
          </p:cNvSpPr>
          <p:nvPr>
            <p:ph type="subTitle" idx="1"/>
          </p:nvPr>
        </p:nvSpPr>
        <p:spPr>
          <a:xfrm>
            <a:off x="274321" y="871772"/>
            <a:ext cx="8614701" cy="601190"/>
          </a:xfrm>
        </p:spPr>
        <p:txBody>
          <a:bodyPr/>
          <a:lstStyle/>
          <a:p>
            <a:r>
              <a:rPr lang="en-GB" sz="1800" dirty="0"/>
              <a:t>Introduction to the module</a:t>
            </a:r>
            <a:endParaRPr lang="en-GB" dirty="0"/>
          </a:p>
          <a:p>
            <a:r>
              <a:rPr lang="en-GB" dirty="0"/>
              <a:t>October 2023</a:t>
            </a:r>
            <a:endParaRPr lang="en-US" dirty="0"/>
          </a:p>
        </p:txBody>
      </p:sp>
      <p:sp>
        <p:nvSpPr>
          <p:cNvPr id="6" name="TextBox 5">
            <a:extLst>
              <a:ext uri="{FF2B5EF4-FFF2-40B4-BE49-F238E27FC236}">
                <a16:creationId xmlns:a16="http://schemas.microsoft.com/office/drawing/2014/main" id="{CBA7C93A-8B0B-4BD7-9422-DAD6E7A1BD3E}"/>
              </a:ext>
            </a:extLst>
          </p:cNvPr>
          <p:cNvSpPr txBox="1"/>
          <p:nvPr/>
        </p:nvSpPr>
        <p:spPr>
          <a:xfrm>
            <a:off x="274321" y="1725881"/>
            <a:ext cx="7474016" cy="3170972"/>
          </a:xfrm>
          <a:prstGeom prst="rect">
            <a:avLst/>
          </a:prstGeom>
          <a:noFill/>
        </p:spPr>
        <p:txBody>
          <a:bodyPr wrap="square" rtlCol="0">
            <a:noAutofit/>
          </a:bodyPr>
          <a:lstStyle/>
          <a:p>
            <a:pPr algn="l"/>
            <a:r>
              <a:rPr lang="en-GB" sz="1800" dirty="0">
                <a:solidFill>
                  <a:schemeClr val="bg1"/>
                </a:solidFill>
              </a:rPr>
              <a:t>The tutorial is due to begin at 19:00 and last for one and a half hours</a:t>
            </a:r>
          </a:p>
          <a:p>
            <a:pPr algn="l"/>
            <a:endParaRPr lang="en-GB" sz="1800" dirty="0">
              <a:solidFill>
                <a:schemeClr val="bg1"/>
              </a:solidFill>
            </a:endParaRPr>
          </a:p>
          <a:p>
            <a:pPr algn="l"/>
            <a:r>
              <a:rPr lang="en-GB" sz="1800" dirty="0">
                <a:solidFill>
                  <a:schemeClr val="bg1"/>
                </a:solidFill>
              </a:rPr>
              <a:t>While you wait, please run the audio set up wizard</a:t>
            </a:r>
          </a:p>
          <a:p>
            <a:pPr algn="l"/>
            <a:endParaRPr lang="en-GB" sz="1800" dirty="0">
              <a:solidFill>
                <a:schemeClr val="bg1"/>
              </a:solidFill>
            </a:endParaRPr>
          </a:p>
          <a:p>
            <a:pPr algn="l"/>
            <a:r>
              <a:rPr lang="en-GB" sz="1800" dirty="0">
                <a:solidFill>
                  <a:schemeClr val="bg1"/>
                </a:solidFill>
              </a:rPr>
              <a:t>You are welcome to use your microphone during the tutorial, please remember:</a:t>
            </a:r>
          </a:p>
          <a:p>
            <a:pPr marL="285750" indent="-285750" algn="l">
              <a:buFont typeface="Arial" panose="020B0604020202020204" pitchFamily="34" charset="0"/>
              <a:buChar char="•"/>
            </a:pPr>
            <a:r>
              <a:rPr lang="en-GB" sz="1800" dirty="0" err="1">
                <a:solidFill>
                  <a:schemeClr val="bg1"/>
                </a:solidFill>
              </a:rPr>
              <a:t>lf</a:t>
            </a:r>
            <a:r>
              <a:rPr lang="en-GB" sz="1800" dirty="0">
                <a:solidFill>
                  <a:schemeClr val="bg1"/>
                </a:solidFill>
              </a:rPr>
              <a:t> you are not using a headset, make sure that there is no feedback to your mic from your computer’s speakers</a:t>
            </a:r>
          </a:p>
          <a:p>
            <a:pPr marL="285750" indent="-285750" algn="l">
              <a:buFont typeface="Arial" panose="020B0604020202020204" pitchFamily="34" charset="0"/>
              <a:buChar char="•"/>
            </a:pPr>
            <a:r>
              <a:rPr lang="en-GB" sz="1800" dirty="0">
                <a:solidFill>
                  <a:schemeClr val="bg1"/>
                </a:solidFill>
              </a:rPr>
              <a:t>Keep your mic away from sources of external noise such as fans, for example</a:t>
            </a:r>
          </a:p>
          <a:p>
            <a:pPr marL="285750" indent="-285750" algn="l">
              <a:buFont typeface="Arial" panose="020B0604020202020204" pitchFamily="34" charset="0"/>
              <a:buChar char="•"/>
            </a:pPr>
            <a:r>
              <a:rPr lang="en-GB" sz="1800" dirty="0">
                <a:solidFill>
                  <a:schemeClr val="bg1"/>
                </a:solidFill>
              </a:rPr>
              <a:t>If you can, please keep your mic muted when you are not speaking</a:t>
            </a:r>
          </a:p>
        </p:txBody>
      </p:sp>
    </p:spTree>
    <p:extLst>
      <p:ext uri="{BB962C8B-B14F-4D97-AF65-F5344CB8AC3E}">
        <p14:creationId xmlns:p14="http://schemas.microsoft.com/office/powerpoint/2010/main" val="339736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10</a:t>
            </a:fld>
            <a:endParaRPr lang="en-US"/>
          </a:p>
        </p:txBody>
      </p:sp>
      <p:sp>
        <p:nvSpPr>
          <p:cNvPr id="3" name="Text Placeholder 2">
            <a:extLst>
              <a:ext uri="{FF2B5EF4-FFF2-40B4-BE49-F238E27FC236}">
                <a16:creationId xmlns:a16="http://schemas.microsoft.com/office/drawing/2014/main" id="{39180E4D-5029-4C1B-ABE4-3EEEF22709B2}"/>
              </a:ext>
            </a:extLst>
          </p:cNvPr>
          <p:cNvSpPr>
            <a:spLocks noGrp="1"/>
          </p:cNvSpPr>
          <p:nvPr>
            <p:ph type="body" sz="quarter" idx="11"/>
          </p:nvPr>
        </p:nvSpPr>
        <p:spPr>
          <a:xfrm>
            <a:off x="432001" y="1080000"/>
            <a:ext cx="7898400" cy="3703500"/>
          </a:xfrm>
        </p:spPr>
        <p:txBody>
          <a:bodyPr/>
          <a:lstStyle/>
          <a:p>
            <a:pPr algn="l"/>
            <a:r>
              <a:rPr lang="en-GB" sz="1800" b="0" i="0" u="none" strike="noStrike" baseline="0" dirty="0">
                <a:latin typeface="NimbusRomNo9L-Regu"/>
              </a:rPr>
              <a:t>M269 is a 30-credit module over 30 weeks, so expect to work for an average of </a:t>
            </a:r>
            <a:r>
              <a:rPr lang="en-GB" sz="1800" b="1" i="0" u="none" strike="noStrike" baseline="0" dirty="0">
                <a:latin typeface="NimbusRomNo9L-Regu"/>
              </a:rPr>
              <a:t>10 hours per week</a:t>
            </a:r>
            <a:r>
              <a:rPr lang="en-GB" sz="1800" b="0" i="0" u="none" strike="noStrike" baseline="0" dirty="0">
                <a:latin typeface="NimbusRomNo9L-Regu"/>
              </a:rPr>
              <a:t>. </a:t>
            </a:r>
          </a:p>
          <a:p>
            <a:pPr algn="l"/>
            <a:r>
              <a:rPr lang="en-GB" sz="1800" b="0" i="0" u="none" strike="noStrike" baseline="0" dirty="0">
                <a:latin typeface="NimbusRomNo9L-Regu"/>
              </a:rPr>
              <a:t>If you’re studying part-time, I strongly advise you to do </a:t>
            </a:r>
            <a:r>
              <a:rPr lang="en-GB" sz="1800" b="1" i="0" u="none" strike="noStrike" baseline="0" dirty="0">
                <a:latin typeface="NimbusRomNo9L-Regu"/>
              </a:rPr>
              <a:t>at most </a:t>
            </a:r>
            <a:r>
              <a:rPr lang="en-GB" sz="1800" b="0" i="0" u="none" strike="noStrike" baseline="0" dirty="0">
                <a:latin typeface="NimbusRomNo9L-Regu"/>
              </a:rPr>
              <a:t>one other 30-credit module in parallel to M269.</a:t>
            </a:r>
          </a:p>
          <a:p>
            <a:pPr algn="l"/>
            <a:r>
              <a:rPr lang="en-GB" sz="1800" b="0" i="0" u="none" strike="noStrike" baseline="0" dirty="0">
                <a:latin typeface="NimbusRomNo9L-Regu"/>
              </a:rPr>
              <a:t>Each week usually corresponds to one book chapter. </a:t>
            </a:r>
          </a:p>
          <a:p>
            <a:pPr algn="l"/>
            <a:r>
              <a:rPr lang="en-GB" sz="1800" b="0" i="0" u="none" strike="noStrike" baseline="0" dirty="0">
                <a:latin typeface="NimbusRomNo9L-Regu"/>
              </a:rPr>
              <a:t>The material gets progressively harder, so early weeks like this one don’t require 10 hours to read and work through, while others may require more.</a:t>
            </a:r>
          </a:p>
          <a:p>
            <a:pPr algn="l"/>
            <a:endParaRPr lang="en-GB" sz="1800" dirty="0">
              <a:latin typeface="NimbusRomNo9L-Regu"/>
            </a:endParaRPr>
          </a:p>
          <a:p>
            <a:pPr algn="l"/>
            <a:r>
              <a:rPr lang="en-GB" sz="1800" b="1" dirty="0">
                <a:latin typeface="NimbusRomNo9L-Regu"/>
              </a:rPr>
              <a:t>Get ahead of the study planner whenever you can.</a:t>
            </a:r>
            <a:endParaRPr lang="en-GB" sz="1600" b="1" dirty="0"/>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Module structure</a:t>
            </a:r>
          </a:p>
        </p:txBody>
      </p:sp>
    </p:spTree>
    <p:extLst>
      <p:ext uri="{BB962C8B-B14F-4D97-AF65-F5344CB8AC3E}">
        <p14:creationId xmlns:p14="http://schemas.microsoft.com/office/powerpoint/2010/main" val="156027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11</a:t>
            </a:fld>
            <a:endParaRPr lang="en-US"/>
          </a:p>
        </p:txBody>
      </p:sp>
      <p:sp>
        <p:nvSpPr>
          <p:cNvPr id="3" name="Text Placeholder 2">
            <a:extLst>
              <a:ext uri="{FF2B5EF4-FFF2-40B4-BE49-F238E27FC236}">
                <a16:creationId xmlns:a16="http://schemas.microsoft.com/office/drawing/2014/main" id="{39180E4D-5029-4C1B-ABE4-3EEEF22709B2}"/>
              </a:ext>
            </a:extLst>
          </p:cNvPr>
          <p:cNvSpPr>
            <a:spLocks noGrp="1"/>
          </p:cNvSpPr>
          <p:nvPr>
            <p:ph type="body" sz="quarter" idx="11"/>
          </p:nvPr>
        </p:nvSpPr>
        <p:spPr>
          <a:xfrm>
            <a:off x="432001" y="1080000"/>
            <a:ext cx="5054399" cy="3703500"/>
          </a:xfrm>
        </p:spPr>
        <p:txBody>
          <a:bodyPr/>
          <a:lstStyle/>
          <a:p>
            <a:pPr marL="171450" indent="-171450">
              <a:buFont typeface="Wingdings" panose="05000000000000000000" pitchFamily="2" charset="2"/>
              <a:buChar char="§"/>
            </a:pPr>
            <a:r>
              <a:rPr lang="en-GB" sz="1600" dirty="0"/>
              <a:t>Three blocks, based on the book</a:t>
            </a:r>
          </a:p>
          <a:p>
            <a:pPr marL="857233" lvl="1" indent="-171450">
              <a:buFont typeface="Wingdings" panose="05000000000000000000" pitchFamily="2" charset="2"/>
              <a:buChar char="§"/>
            </a:pPr>
            <a:r>
              <a:rPr lang="en-GB" sz="1600" dirty="0"/>
              <a:t>Numbers and sequences </a:t>
            </a:r>
          </a:p>
          <a:p>
            <a:pPr marL="857233" lvl="1" indent="-171450">
              <a:buFont typeface="Wingdings" panose="05000000000000000000" pitchFamily="2" charset="2"/>
              <a:buChar char="§"/>
            </a:pPr>
            <a:r>
              <a:rPr lang="en-GB" sz="1600" dirty="0"/>
              <a:t>Search, sorting, trees and graphs</a:t>
            </a:r>
          </a:p>
          <a:p>
            <a:pPr marL="857233" lvl="1" indent="-171450">
              <a:buFont typeface="Wingdings" panose="05000000000000000000" pitchFamily="2" charset="2"/>
              <a:buChar char="§"/>
            </a:pPr>
            <a:r>
              <a:rPr lang="en-GB" sz="1600" dirty="0"/>
              <a:t>Complexity and computability</a:t>
            </a:r>
          </a:p>
          <a:p>
            <a:pPr marL="171450" indent="-171450">
              <a:buFont typeface="Wingdings" panose="05000000000000000000" pitchFamily="2" charset="2"/>
              <a:buChar char="§"/>
            </a:pPr>
            <a:r>
              <a:rPr lang="en-GB" sz="1600" dirty="0"/>
              <a:t>Three TMAs</a:t>
            </a:r>
          </a:p>
          <a:p>
            <a:pPr marL="857233" lvl="1" indent="-171450">
              <a:buFont typeface="Wingdings" panose="05000000000000000000" pitchFamily="2" charset="2"/>
              <a:buChar char="§"/>
            </a:pPr>
            <a:r>
              <a:rPr lang="en-GB" sz="1600" dirty="0"/>
              <a:t>Linked to each block</a:t>
            </a:r>
          </a:p>
          <a:p>
            <a:pPr marL="857233" lvl="1" indent="-171450">
              <a:buFont typeface="Wingdings" panose="05000000000000000000" pitchFamily="2" charset="2"/>
              <a:buChar char="§"/>
            </a:pPr>
            <a:r>
              <a:rPr lang="en-GB" sz="1600" dirty="0"/>
              <a:t>Written responses required but mostly technical: code, algorithms and technical specifications</a:t>
            </a:r>
          </a:p>
          <a:p>
            <a:pPr marL="857233" lvl="1" indent="-171450">
              <a:buFont typeface="Wingdings" panose="05000000000000000000" pitchFamily="2" charset="2"/>
              <a:buChar char="§"/>
            </a:pPr>
            <a:r>
              <a:rPr lang="en-GB" sz="1600" dirty="0"/>
              <a:t>Equal weighting</a:t>
            </a:r>
          </a:p>
          <a:p>
            <a:pPr marL="171450" indent="-171450">
              <a:buFont typeface="Wingdings" panose="05000000000000000000" pitchFamily="2" charset="2"/>
              <a:buChar char="§"/>
            </a:pPr>
            <a:r>
              <a:rPr lang="en-GB" sz="1600" dirty="0"/>
              <a:t>No EMA (but TMA03 is treated like an EMA)</a:t>
            </a:r>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Module structure</a:t>
            </a:r>
          </a:p>
        </p:txBody>
      </p:sp>
    </p:spTree>
    <p:extLst>
      <p:ext uri="{BB962C8B-B14F-4D97-AF65-F5344CB8AC3E}">
        <p14:creationId xmlns:p14="http://schemas.microsoft.com/office/powerpoint/2010/main" val="3186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12</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Block 1</a:t>
            </a:r>
          </a:p>
        </p:txBody>
      </p:sp>
      <p:sp>
        <p:nvSpPr>
          <p:cNvPr id="13" name="TextBox 12">
            <a:extLst>
              <a:ext uri="{FF2B5EF4-FFF2-40B4-BE49-F238E27FC236}">
                <a16:creationId xmlns:a16="http://schemas.microsoft.com/office/drawing/2014/main" id="{83A630FE-85DB-4CD7-B49B-DE6D3728FA30}"/>
              </a:ext>
            </a:extLst>
          </p:cNvPr>
          <p:cNvSpPr txBox="1"/>
          <p:nvPr/>
        </p:nvSpPr>
        <p:spPr>
          <a:xfrm>
            <a:off x="388801" y="1006997"/>
            <a:ext cx="7941600" cy="3785652"/>
          </a:xfrm>
          <a:prstGeom prst="rect">
            <a:avLst/>
          </a:prstGeom>
          <a:noFill/>
        </p:spPr>
        <p:txBody>
          <a:bodyPr wrap="square" rtlCol="0">
            <a:spAutoFit/>
          </a:bodyPr>
          <a:lstStyle/>
          <a:p>
            <a:r>
              <a:rPr lang="en-GB" sz="2000" u="sng" dirty="0"/>
              <a:t>Block 1: Basic data structures and algorithms, Weeks 1-11</a:t>
            </a:r>
          </a:p>
          <a:p>
            <a:endParaRPr lang="en-GB" sz="2000" dirty="0"/>
          </a:p>
          <a:p>
            <a:pPr marL="457200" indent="-457200">
              <a:buFont typeface="+mj-lt"/>
              <a:buAutoNum type="arabicPeriod"/>
            </a:pPr>
            <a:r>
              <a:rPr lang="en-GB" sz="2000" dirty="0"/>
              <a:t>Numbers and sequence</a:t>
            </a:r>
          </a:p>
          <a:p>
            <a:pPr marL="457200" indent="-457200">
              <a:buFont typeface="+mj-lt"/>
              <a:buAutoNum type="arabicPeriod"/>
            </a:pPr>
            <a:r>
              <a:rPr lang="en-GB" sz="2000" dirty="0"/>
              <a:t>Booleans and selection</a:t>
            </a:r>
          </a:p>
          <a:p>
            <a:pPr marL="457200" indent="-457200">
              <a:buFont typeface="+mj-lt"/>
              <a:buAutoNum type="arabicPeriod"/>
            </a:pPr>
            <a:r>
              <a:rPr lang="en-GB" sz="2000" dirty="0"/>
              <a:t>Sequence and iteration</a:t>
            </a:r>
          </a:p>
          <a:p>
            <a:pPr marL="457200" indent="-457200">
              <a:buFont typeface="+mj-lt"/>
              <a:buAutoNum type="arabicPeriod"/>
            </a:pPr>
            <a:r>
              <a:rPr lang="en-GB" sz="2000" b="1" dirty="0"/>
              <a:t>TMA01 Part 1</a:t>
            </a:r>
          </a:p>
          <a:p>
            <a:pPr marL="457200" indent="-457200">
              <a:buFont typeface="+mj-lt"/>
              <a:buAutoNum type="arabicPeriod"/>
            </a:pPr>
            <a:r>
              <a:rPr lang="en-GB" sz="2000" dirty="0"/>
              <a:t>Implementing sequences</a:t>
            </a:r>
          </a:p>
          <a:p>
            <a:pPr marL="457200" indent="-457200">
              <a:buFont typeface="+mj-lt"/>
              <a:buAutoNum type="arabicPeriod"/>
            </a:pPr>
            <a:r>
              <a:rPr lang="en-GB" sz="2000" dirty="0"/>
              <a:t>Stacks and queues</a:t>
            </a:r>
          </a:p>
          <a:p>
            <a:pPr marL="457200" indent="-457200">
              <a:buFont typeface="+mj-lt"/>
              <a:buAutoNum type="arabicPeriod"/>
            </a:pPr>
            <a:r>
              <a:rPr lang="en-GB" sz="2000" dirty="0"/>
              <a:t>Unordered collections</a:t>
            </a:r>
          </a:p>
          <a:p>
            <a:pPr marL="457200" indent="-457200">
              <a:buFont typeface="+mj-lt"/>
              <a:buAutoNum type="arabicPeriod"/>
            </a:pPr>
            <a:r>
              <a:rPr lang="en-GB" sz="2000" b="1" dirty="0"/>
              <a:t>TMA01 Part 2</a:t>
            </a:r>
          </a:p>
          <a:p>
            <a:pPr marL="457200" indent="-457200">
              <a:buFont typeface="+mj-lt"/>
              <a:buAutoNum type="arabicPeriod"/>
            </a:pPr>
            <a:endParaRPr lang="en-GB" sz="2000" dirty="0"/>
          </a:p>
          <a:p>
            <a:r>
              <a:rPr lang="en-GB" sz="2000" i="1" dirty="0"/>
              <a:t>Work on the exercises from the book throughout</a:t>
            </a:r>
          </a:p>
        </p:txBody>
      </p:sp>
    </p:spTree>
    <p:extLst>
      <p:ext uri="{BB962C8B-B14F-4D97-AF65-F5344CB8AC3E}">
        <p14:creationId xmlns:p14="http://schemas.microsoft.com/office/powerpoint/2010/main" val="368743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13</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Block 2</a:t>
            </a:r>
          </a:p>
        </p:txBody>
      </p:sp>
      <p:sp>
        <p:nvSpPr>
          <p:cNvPr id="13" name="TextBox 12">
            <a:extLst>
              <a:ext uri="{FF2B5EF4-FFF2-40B4-BE49-F238E27FC236}">
                <a16:creationId xmlns:a16="http://schemas.microsoft.com/office/drawing/2014/main" id="{83A630FE-85DB-4CD7-B49B-DE6D3728FA30}"/>
              </a:ext>
            </a:extLst>
          </p:cNvPr>
          <p:cNvSpPr txBox="1"/>
          <p:nvPr/>
        </p:nvSpPr>
        <p:spPr>
          <a:xfrm>
            <a:off x="388801" y="1006997"/>
            <a:ext cx="7941600" cy="3477875"/>
          </a:xfrm>
          <a:prstGeom prst="rect">
            <a:avLst/>
          </a:prstGeom>
          <a:noFill/>
        </p:spPr>
        <p:txBody>
          <a:bodyPr wrap="square" rtlCol="0">
            <a:spAutoFit/>
          </a:bodyPr>
          <a:lstStyle/>
          <a:p>
            <a:r>
              <a:rPr lang="en-GB" sz="2000" u="sng" dirty="0"/>
              <a:t>Block 2: Search, sorting and more data structures, Weeks 12-23</a:t>
            </a:r>
          </a:p>
          <a:p>
            <a:endParaRPr lang="en-GB" sz="2000" u="sng" dirty="0"/>
          </a:p>
          <a:p>
            <a:pPr marL="457200" indent="-457200">
              <a:buAutoNum type="arabicPeriod"/>
            </a:pPr>
            <a:r>
              <a:rPr lang="en-GB" sz="2000" dirty="0"/>
              <a:t>Exhaustive search</a:t>
            </a:r>
          </a:p>
          <a:p>
            <a:pPr marL="457200" indent="-457200">
              <a:buAutoNum type="arabicPeriod"/>
            </a:pPr>
            <a:r>
              <a:rPr lang="en-GB" sz="2000" dirty="0"/>
              <a:t>Recursion</a:t>
            </a:r>
          </a:p>
          <a:p>
            <a:pPr marL="457200" indent="-457200">
              <a:buAutoNum type="arabicPeriod"/>
            </a:pPr>
            <a:r>
              <a:rPr lang="en-GB" sz="2000" dirty="0"/>
              <a:t>Divide and Conquer</a:t>
            </a:r>
          </a:p>
          <a:p>
            <a:pPr marL="457200" indent="-457200">
              <a:buAutoNum type="arabicPeriod"/>
            </a:pPr>
            <a:r>
              <a:rPr lang="en-GB" sz="2000" dirty="0"/>
              <a:t>Sorting</a:t>
            </a:r>
          </a:p>
          <a:p>
            <a:pPr marL="457200" indent="-457200">
              <a:buAutoNum type="arabicPeriod"/>
            </a:pPr>
            <a:r>
              <a:rPr lang="en-GB" sz="2000" b="1" dirty="0"/>
              <a:t>TMA02 Part 1</a:t>
            </a:r>
          </a:p>
          <a:p>
            <a:pPr marL="457200" indent="-457200">
              <a:buAutoNum type="arabicPeriod"/>
            </a:pPr>
            <a:r>
              <a:rPr lang="en-GB" sz="2000" dirty="0"/>
              <a:t>Trees</a:t>
            </a:r>
          </a:p>
          <a:p>
            <a:pPr marL="457200" indent="-457200">
              <a:buFont typeface="+mj-lt"/>
              <a:buAutoNum type="arabicPeriod"/>
            </a:pPr>
            <a:r>
              <a:rPr lang="en-GB" sz="2000" dirty="0"/>
              <a:t>Graphs</a:t>
            </a:r>
          </a:p>
          <a:p>
            <a:pPr marL="457200" indent="-457200">
              <a:buFont typeface="+mj-lt"/>
              <a:buAutoNum type="arabicPeriod"/>
            </a:pPr>
            <a:r>
              <a:rPr lang="en-GB" sz="2000" dirty="0"/>
              <a:t>Greedy algorithms</a:t>
            </a:r>
          </a:p>
          <a:p>
            <a:pPr marL="457200" indent="-457200">
              <a:buFont typeface="+mj-lt"/>
              <a:buAutoNum type="arabicPeriod"/>
            </a:pPr>
            <a:r>
              <a:rPr lang="en-GB" sz="2000" b="1" dirty="0"/>
              <a:t>TMA02 Part 2</a:t>
            </a:r>
          </a:p>
        </p:txBody>
      </p:sp>
    </p:spTree>
    <p:extLst>
      <p:ext uri="{BB962C8B-B14F-4D97-AF65-F5344CB8AC3E}">
        <p14:creationId xmlns:p14="http://schemas.microsoft.com/office/powerpoint/2010/main" val="39152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14</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Block 3</a:t>
            </a:r>
          </a:p>
        </p:txBody>
      </p:sp>
      <p:sp>
        <p:nvSpPr>
          <p:cNvPr id="13" name="TextBox 12">
            <a:extLst>
              <a:ext uri="{FF2B5EF4-FFF2-40B4-BE49-F238E27FC236}">
                <a16:creationId xmlns:a16="http://schemas.microsoft.com/office/drawing/2014/main" id="{83A630FE-85DB-4CD7-B49B-DE6D3728FA30}"/>
              </a:ext>
            </a:extLst>
          </p:cNvPr>
          <p:cNvSpPr txBox="1"/>
          <p:nvPr/>
        </p:nvSpPr>
        <p:spPr>
          <a:xfrm>
            <a:off x="388801" y="1006997"/>
            <a:ext cx="7941600" cy="3170099"/>
          </a:xfrm>
          <a:prstGeom prst="rect">
            <a:avLst/>
          </a:prstGeom>
          <a:noFill/>
        </p:spPr>
        <p:txBody>
          <a:bodyPr wrap="square" rtlCol="0">
            <a:spAutoFit/>
          </a:bodyPr>
          <a:lstStyle/>
          <a:p>
            <a:r>
              <a:rPr lang="en-GB" sz="2000" u="sng" dirty="0"/>
              <a:t>Block 3: More algorithms, computability and complexity, Weeks 24-30</a:t>
            </a:r>
          </a:p>
          <a:p>
            <a:endParaRPr lang="en-GB" sz="2000" u="sng" dirty="0"/>
          </a:p>
          <a:p>
            <a:pPr marL="457200" indent="-457200">
              <a:buFont typeface="+mj-lt"/>
              <a:buAutoNum type="arabicPeriod"/>
            </a:pPr>
            <a:r>
              <a:rPr lang="en-GB" sz="2000" dirty="0"/>
              <a:t>More graphs</a:t>
            </a:r>
          </a:p>
          <a:p>
            <a:pPr marL="457200" indent="-457200">
              <a:buFont typeface="+mj-lt"/>
              <a:buAutoNum type="arabicPeriod"/>
            </a:pPr>
            <a:r>
              <a:rPr lang="en-GB" sz="2000" dirty="0"/>
              <a:t>Backtracking</a:t>
            </a:r>
          </a:p>
          <a:p>
            <a:pPr marL="457200" indent="-457200">
              <a:buFont typeface="+mj-lt"/>
              <a:buAutoNum type="arabicPeriod"/>
            </a:pPr>
            <a:r>
              <a:rPr lang="en-GB" sz="2000" dirty="0"/>
              <a:t>Dynamic programming</a:t>
            </a:r>
          </a:p>
          <a:p>
            <a:pPr marL="457200" indent="-457200">
              <a:buFont typeface="+mj-lt"/>
              <a:buAutoNum type="arabicPeriod"/>
            </a:pPr>
            <a:r>
              <a:rPr lang="en-GB" sz="2000" b="1" dirty="0"/>
              <a:t>TMA03 Part 1</a:t>
            </a:r>
          </a:p>
          <a:p>
            <a:pPr marL="457200" indent="-457200">
              <a:buFont typeface="+mj-lt"/>
              <a:buAutoNum type="arabicPeriod"/>
            </a:pPr>
            <a:r>
              <a:rPr lang="en-GB" sz="2000" dirty="0"/>
              <a:t>Complexity classes</a:t>
            </a:r>
          </a:p>
          <a:p>
            <a:pPr marL="457200" indent="-457200">
              <a:buFont typeface="+mj-lt"/>
              <a:buAutoNum type="arabicPeriod"/>
            </a:pPr>
            <a:r>
              <a:rPr lang="en-GB" sz="2000" dirty="0"/>
              <a:t>Computability</a:t>
            </a:r>
          </a:p>
          <a:p>
            <a:pPr marL="457200" indent="-457200">
              <a:buFont typeface="+mj-lt"/>
              <a:buAutoNum type="arabicPeriod"/>
            </a:pPr>
            <a:r>
              <a:rPr lang="en-GB" sz="2000" b="1" dirty="0"/>
              <a:t>TMA03 Part 2</a:t>
            </a:r>
          </a:p>
        </p:txBody>
      </p:sp>
    </p:spTree>
    <p:extLst>
      <p:ext uri="{BB962C8B-B14F-4D97-AF65-F5344CB8AC3E}">
        <p14:creationId xmlns:p14="http://schemas.microsoft.com/office/powerpoint/2010/main" val="146661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15</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OU Study App</a:t>
            </a:r>
          </a:p>
        </p:txBody>
      </p:sp>
      <p:sp>
        <p:nvSpPr>
          <p:cNvPr id="13" name="TextBox 12">
            <a:extLst>
              <a:ext uri="{FF2B5EF4-FFF2-40B4-BE49-F238E27FC236}">
                <a16:creationId xmlns:a16="http://schemas.microsoft.com/office/drawing/2014/main" id="{83A630FE-85DB-4CD7-B49B-DE6D3728FA30}"/>
              </a:ext>
            </a:extLst>
          </p:cNvPr>
          <p:cNvSpPr txBox="1"/>
          <p:nvPr/>
        </p:nvSpPr>
        <p:spPr>
          <a:xfrm>
            <a:off x="388801" y="1192017"/>
            <a:ext cx="4508052" cy="1877437"/>
          </a:xfrm>
          <a:prstGeom prst="rect">
            <a:avLst/>
          </a:prstGeom>
          <a:noFill/>
        </p:spPr>
        <p:txBody>
          <a:bodyPr wrap="square" rtlCol="0">
            <a:spAutoFit/>
          </a:bodyPr>
          <a:lstStyle/>
          <a:p>
            <a:r>
              <a:rPr lang="en-GB" sz="1200" dirty="0"/>
              <a:t>OU Study is the companion app for OU Module websites</a:t>
            </a:r>
          </a:p>
          <a:p>
            <a:endParaRPr lang="en-GB" sz="1200" dirty="0"/>
          </a:p>
          <a:p>
            <a:pPr marL="171450" indent="-171450" algn="l">
              <a:buFont typeface="Arial" panose="020B0604020202020204" pitchFamily="34" charset="0"/>
              <a:buChar char="•"/>
            </a:pPr>
            <a:r>
              <a:rPr lang="en-GB" sz="1200" dirty="0"/>
              <a:t>Always have your study planner to hand</a:t>
            </a:r>
          </a:p>
          <a:p>
            <a:pPr algn="l">
              <a:buFont typeface="Arial" panose="020B0604020202020204" pitchFamily="34" charset="0"/>
              <a:buChar char="•"/>
            </a:pPr>
            <a:endParaRPr lang="en-GB" sz="1200" dirty="0"/>
          </a:p>
          <a:p>
            <a:pPr marL="171450" indent="-171450" algn="l">
              <a:buFont typeface="Arial" panose="020B0604020202020204" pitchFamily="34" charset="0"/>
              <a:buChar char="•"/>
            </a:pPr>
            <a:r>
              <a:rPr lang="en-GB" sz="1200" dirty="0"/>
              <a:t>Access to your learning materials on the go</a:t>
            </a:r>
          </a:p>
          <a:p>
            <a:pPr algn="l">
              <a:buFont typeface="Arial" panose="020B0604020202020204" pitchFamily="34" charset="0"/>
              <a:buChar char="•"/>
            </a:pPr>
            <a:endParaRPr lang="en-GB" sz="1200" dirty="0"/>
          </a:p>
          <a:p>
            <a:pPr marL="171450" indent="-171450" algn="l">
              <a:buFont typeface="Arial" panose="020B0604020202020204" pitchFamily="34" charset="0"/>
              <a:buChar char="•"/>
            </a:pPr>
            <a:r>
              <a:rPr lang="en-GB" sz="1200" dirty="0"/>
              <a:t>Download your learning materials to use offline</a:t>
            </a:r>
          </a:p>
          <a:p>
            <a:pPr algn="ctr"/>
            <a:endParaRPr lang="en-GB" sz="1600" dirty="0">
              <a:hlinkClick r:id="rId3"/>
            </a:endParaRPr>
          </a:p>
          <a:p>
            <a:r>
              <a:rPr lang="en-GB" sz="1600" dirty="0">
                <a:hlinkClick r:id="rId3"/>
              </a:rPr>
              <a:t>OU Study | Apps at the OU (open.ac.uk)</a:t>
            </a:r>
            <a:endParaRPr lang="en-GB" sz="1200" dirty="0"/>
          </a:p>
        </p:txBody>
      </p:sp>
      <p:pic>
        <p:nvPicPr>
          <p:cNvPr id="4" name="Picture 3">
            <a:extLst>
              <a:ext uri="{FF2B5EF4-FFF2-40B4-BE49-F238E27FC236}">
                <a16:creationId xmlns:a16="http://schemas.microsoft.com/office/drawing/2014/main" id="{41B03E1E-DFAC-4A50-89CD-16D96D0301E3}"/>
              </a:ext>
            </a:extLst>
          </p:cNvPr>
          <p:cNvPicPr>
            <a:picLocks noChangeAspect="1"/>
          </p:cNvPicPr>
          <p:nvPr/>
        </p:nvPicPr>
        <p:blipFill>
          <a:blip r:embed="rId4"/>
          <a:stretch>
            <a:fillRect/>
          </a:stretch>
        </p:blipFill>
        <p:spPr>
          <a:xfrm>
            <a:off x="6197651" y="1697662"/>
            <a:ext cx="1657581" cy="1638529"/>
          </a:xfrm>
          <a:prstGeom prst="rect">
            <a:avLst/>
          </a:prstGeom>
        </p:spPr>
      </p:pic>
      <p:pic>
        <p:nvPicPr>
          <p:cNvPr id="8" name="Picture 7">
            <a:extLst>
              <a:ext uri="{FF2B5EF4-FFF2-40B4-BE49-F238E27FC236}">
                <a16:creationId xmlns:a16="http://schemas.microsoft.com/office/drawing/2014/main" id="{9DC13C73-52C8-4F5B-BB82-69E40052E684}"/>
              </a:ext>
            </a:extLst>
          </p:cNvPr>
          <p:cNvPicPr>
            <a:picLocks noChangeAspect="1"/>
          </p:cNvPicPr>
          <p:nvPr/>
        </p:nvPicPr>
        <p:blipFill>
          <a:blip r:embed="rId5"/>
          <a:stretch>
            <a:fillRect/>
          </a:stretch>
        </p:blipFill>
        <p:spPr>
          <a:xfrm>
            <a:off x="2642827" y="3684746"/>
            <a:ext cx="2019582" cy="533474"/>
          </a:xfrm>
          <a:prstGeom prst="rect">
            <a:avLst/>
          </a:prstGeom>
        </p:spPr>
      </p:pic>
      <p:pic>
        <p:nvPicPr>
          <p:cNvPr id="10" name="Picture 9">
            <a:extLst>
              <a:ext uri="{FF2B5EF4-FFF2-40B4-BE49-F238E27FC236}">
                <a16:creationId xmlns:a16="http://schemas.microsoft.com/office/drawing/2014/main" id="{790EA910-B5CA-4F9F-AD9A-6A0C6977EC2B}"/>
              </a:ext>
            </a:extLst>
          </p:cNvPr>
          <p:cNvPicPr>
            <a:picLocks noChangeAspect="1"/>
          </p:cNvPicPr>
          <p:nvPr/>
        </p:nvPicPr>
        <p:blipFill>
          <a:blip r:embed="rId6"/>
          <a:stretch>
            <a:fillRect/>
          </a:stretch>
        </p:blipFill>
        <p:spPr>
          <a:xfrm>
            <a:off x="560872" y="3336191"/>
            <a:ext cx="1428949" cy="1571844"/>
          </a:xfrm>
          <a:prstGeom prst="rect">
            <a:avLst/>
          </a:prstGeom>
        </p:spPr>
      </p:pic>
    </p:spTree>
    <p:extLst>
      <p:ext uri="{BB962C8B-B14F-4D97-AF65-F5344CB8AC3E}">
        <p14:creationId xmlns:p14="http://schemas.microsoft.com/office/powerpoint/2010/main" val="126164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F09D-86A6-4C0C-B36B-0F76C6B2DEBF}"/>
              </a:ext>
            </a:extLst>
          </p:cNvPr>
          <p:cNvSpPr>
            <a:spLocks noGrp="1"/>
          </p:cNvSpPr>
          <p:nvPr>
            <p:ph type="ctrTitle"/>
          </p:nvPr>
        </p:nvSpPr>
        <p:spPr/>
        <p:txBody>
          <a:bodyPr/>
          <a:lstStyle/>
          <a:p>
            <a:r>
              <a:rPr lang="en-GB" dirty="0"/>
              <a:t>Software</a:t>
            </a:r>
          </a:p>
        </p:txBody>
      </p:sp>
    </p:spTree>
    <p:extLst>
      <p:ext uri="{BB962C8B-B14F-4D97-AF65-F5344CB8AC3E}">
        <p14:creationId xmlns:p14="http://schemas.microsoft.com/office/powerpoint/2010/main" val="169547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17</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Software</a:t>
            </a:r>
          </a:p>
        </p:txBody>
      </p:sp>
      <p:sp>
        <p:nvSpPr>
          <p:cNvPr id="13" name="TextBox 12">
            <a:extLst>
              <a:ext uri="{FF2B5EF4-FFF2-40B4-BE49-F238E27FC236}">
                <a16:creationId xmlns:a16="http://schemas.microsoft.com/office/drawing/2014/main" id="{83A630FE-85DB-4CD7-B49B-DE6D3728FA30}"/>
              </a:ext>
            </a:extLst>
          </p:cNvPr>
          <p:cNvSpPr txBox="1"/>
          <p:nvPr/>
        </p:nvSpPr>
        <p:spPr>
          <a:xfrm>
            <a:off x="388801" y="1006997"/>
            <a:ext cx="79416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t>Python 3</a:t>
            </a:r>
          </a:p>
          <a:p>
            <a:pPr marL="342900" indent="-342900">
              <a:buFont typeface="Arial" panose="020B0604020202020204" pitchFamily="34" charset="0"/>
              <a:buChar char="•"/>
            </a:pPr>
            <a:r>
              <a:rPr lang="en-GB" sz="2000" dirty="0" err="1"/>
              <a:t>Jupyter</a:t>
            </a:r>
            <a:r>
              <a:rPr lang="en-GB" sz="2000" dirty="0"/>
              <a:t> notebooks</a:t>
            </a:r>
          </a:p>
          <a:p>
            <a:pPr marL="342900" indent="-342900">
              <a:buFont typeface="Arial" panose="020B0604020202020204" pitchFamily="34" charset="0"/>
              <a:buChar char="•"/>
            </a:pPr>
            <a:r>
              <a:rPr lang="en-GB" sz="2000" dirty="0"/>
              <a:t>An IDE</a:t>
            </a:r>
          </a:p>
          <a:p>
            <a:pPr marL="342900" indent="-342900">
              <a:buFont typeface="Arial" panose="020B0604020202020204" pitchFamily="34" charset="0"/>
              <a:buChar char="•"/>
            </a:pPr>
            <a:endParaRPr lang="en-GB" sz="2000" dirty="0"/>
          </a:p>
          <a:p>
            <a:r>
              <a:rPr lang="en-GB" sz="2000" dirty="0"/>
              <a:t>You </a:t>
            </a:r>
            <a:r>
              <a:rPr lang="en-GB" sz="2000" i="1" dirty="0"/>
              <a:t>could</a:t>
            </a:r>
            <a:r>
              <a:rPr lang="en-GB" sz="2000" dirty="0"/>
              <a:t> do all of your work on </a:t>
            </a:r>
            <a:r>
              <a:rPr lang="en-GB" sz="2000" dirty="0" err="1"/>
              <a:t>Jupyter</a:t>
            </a:r>
            <a:r>
              <a:rPr lang="en-GB" sz="2000" dirty="0"/>
              <a:t> Hub, the online platform for running notebooks.</a:t>
            </a:r>
          </a:p>
          <a:p>
            <a:endParaRPr lang="en-GB" sz="2000" dirty="0"/>
          </a:p>
          <a:p>
            <a:r>
              <a:rPr lang="en-GB" sz="2000" dirty="0"/>
              <a:t>Better to have everything set up locally too – more flexible, more responsive, works offline.</a:t>
            </a:r>
          </a:p>
          <a:p>
            <a:endParaRPr lang="en-GB" sz="2000" dirty="0"/>
          </a:p>
        </p:txBody>
      </p:sp>
    </p:spTree>
    <p:extLst>
      <p:ext uri="{BB962C8B-B14F-4D97-AF65-F5344CB8AC3E}">
        <p14:creationId xmlns:p14="http://schemas.microsoft.com/office/powerpoint/2010/main" val="1229319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9827-E094-4B1A-BBD5-C5393DBB2F75}"/>
              </a:ext>
            </a:extLst>
          </p:cNvPr>
          <p:cNvSpPr>
            <a:spLocks noGrp="1"/>
          </p:cNvSpPr>
          <p:nvPr>
            <p:ph type="ctrTitle"/>
          </p:nvPr>
        </p:nvSpPr>
        <p:spPr/>
        <p:txBody>
          <a:bodyPr/>
          <a:lstStyle/>
          <a:p>
            <a:r>
              <a:rPr lang="en-GB" dirty="0"/>
              <a:t>Assessment</a:t>
            </a:r>
          </a:p>
        </p:txBody>
      </p:sp>
    </p:spTree>
    <p:extLst>
      <p:ext uri="{BB962C8B-B14F-4D97-AF65-F5344CB8AC3E}">
        <p14:creationId xmlns:p14="http://schemas.microsoft.com/office/powerpoint/2010/main" val="182187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19</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Assessment</a:t>
            </a:r>
          </a:p>
        </p:txBody>
      </p:sp>
      <p:sp>
        <p:nvSpPr>
          <p:cNvPr id="7" name="TextBox 6">
            <a:extLst>
              <a:ext uri="{FF2B5EF4-FFF2-40B4-BE49-F238E27FC236}">
                <a16:creationId xmlns:a16="http://schemas.microsoft.com/office/drawing/2014/main" id="{668EF5D4-11C4-CD2A-D9F7-3AC420C612EF}"/>
              </a:ext>
            </a:extLst>
          </p:cNvPr>
          <p:cNvSpPr txBox="1"/>
          <p:nvPr/>
        </p:nvSpPr>
        <p:spPr>
          <a:xfrm>
            <a:off x="541421" y="1275347"/>
            <a:ext cx="6858000" cy="3046988"/>
          </a:xfrm>
          <a:prstGeom prst="rect">
            <a:avLst/>
          </a:prstGeom>
          <a:noFill/>
        </p:spPr>
        <p:txBody>
          <a:bodyPr wrap="square" rtlCol="0">
            <a:spAutoFit/>
          </a:bodyPr>
          <a:lstStyle/>
          <a:p>
            <a:pPr marL="342900" indent="-342900">
              <a:buFont typeface="Arial" panose="020B0604020202020204"/>
              <a:buChar char="•"/>
            </a:pPr>
            <a:r>
              <a:rPr lang="en-GB" sz="2400" dirty="0"/>
              <a:t>Full study calendar available on module website under Resources tab</a:t>
            </a:r>
          </a:p>
          <a:p>
            <a:pPr marL="342900" indent="-342900">
              <a:buFont typeface="Arial" panose="020B0604020202020204"/>
              <a:buChar char="•"/>
            </a:pPr>
            <a:r>
              <a:rPr lang="en-GB" sz="2400" dirty="0"/>
              <a:t>Three TMAs, </a:t>
            </a:r>
            <a:r>
              <a:rPr lang="en-GB" sz="2400" b="0" i="0" dirty="0">
                <a:solidFill>
                  <a:srgbClr val="000000"/>
                </a:solidFill>
                <a:effectLst/>
                <a:latin typeface="Arial" panose="020B0604020202020204"/>
              </a:rPr>
              <a:t>weighted 30%, 30% and 40% (in this order)</a:t>
            </a:r>
          </a:p>
          <a:p>
            <a:pPr marL="342900" indent="-342900">
              <a:buFont typeface="Arial" panose="020B0604020202020204"/>
              <a:buChar char="•"/>
            </a:pPr>
            <a:r>
              <a:rPr lang="en-GB" sz="2400" dirty="0">
                <a:solidFill>
                  <a:srgbClr val="000000"/>
                </a:solidFill>
                <a:latin typeface="Arial" panose="020B0604020202020204"/>
              </a:rPr>
              <a:t>You </a:t>
            </a:r>
            <a:r>
              <a:rPr lang="en-GB" sz="2400" b="1" dirty="0">
                <a:solidFill>
                  <a:srgbClr val="000000"/>
                </a:solidFill>
                <a:latin typeface="Arial" panose="020B0604020202020204"/>
              </a:rPr>
              <a:t>must</a:t>
            </a:r>
            <a:r>
              <a:rPr lang="en-GB" sz="2400" dirty="0">
                <a:solidFill>
                  <a:srgbClr val="000000"/>
                </a:solidFill>
                <a:latin typeface="Arial" panose="020B0604020202020204"/>
              </a:rPr>
              <a:t> submit TMA03 (even if you only put your name on it) or you cannot pass the module</a:t>
            </a:r>
          </a:p>
          <a:p>
            <a:pPr marL="342900" indent="-342900">
              <a:buFont typeface="Arial" panose="020B0604020202020204"/>
              <a:buChar char="•"/>
            </a:pPr>
            <a:r>
              <a:rPr lang="en-GB" sz="2400" dirty="0">
                <a:solidFill>
                  <a:srgbClr val="000000"/>
                </a:solidFill>
                <a:latin typeface="Arial" panose="020B0604020202020204"/>
              </a:rPr>
              <a:t>No extension for TMA03</a:t>
            </a:r>
            <a:endParaRPr lang="en-GB" sz="2400" dirty="0"/>
          </a:p>
        </p:txBody>
      </p:sp>
    </p:spTree>
    <p:extLst>
      <p:ext uri="{BB962C8B-B14F-4D97-AF65-F5344CB8AC3E}">
        <p14:creationId xmlns:p14="http://schemas.microsoft.com/office/powerpoint/2010/main" val="225065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4321" y="1402010"/>
            <a:ext cx="8614700" cy="886397"/>
          </a:xfrm>
        </p:spPr>
        <p:txBody>
          <a:bodyPr/>
          <a:lstStyle/>
          <a:p>
            <a:r>
              <a:rPr lang="en-GB" sz="3200" i="0" dirty="0">
                <a:effectLst/>
                <a:latin typeface="Arial" panose="020B0604020202020204"/>
              </a:rPr>
              <a:t>M269 Algorithms, data structures and computability</a:t>
            </a:r>
            <a:endParaRPr lang="en-US" sz="3200" dirty="0"/>
          </a:p>
        </p:txBody>
      </p:sp>
      <p:sp>
        <p:nvSpPr>
          <p:cNvPr id="5" name="Subtitle 4"/>
          <p:cNvSpPr>
            <a:spLocks noGrp="1"/>
          </p:cNvSpPr>
          <p:nvPr>
            <p:ph type="subTitle" idx="1"/>
          </p:nvPr>
        </p:nvSpPr>
        <p:spPr>
          <a:xfrm>
            <a:off x="274321" y="2678261"/>
            <a:ext cx="8614701" cy="1304973"/>
          </a:xfrm>
        </p:spPr>
        <p:txBody>
          <a:bodyPr/>
          <a:lstStyle/>
          <a:p>
            <a:r>
              <a:rPr lang="en-GB" dirty="0"/>
              <a:t>Dr James Burton</a:t>
            </a:r>
          </a:p>
          <a:p>
            <a:endParaRPr lang="en-GB" dirty="0"/>
          </a:p>
          <a:p>
            <a:r>
              <a:rPr lang="en-GB" dirty="0"/>
              <a:t>Introduction to the module</a:t>
            </a:r>
          </a:p>
          <a:p>
            <a:r>
              <a:rPr lang="en-GB" dirty="0"/>
              <a:t>October 2023</a:t>
            </a:r>
            <a:endParaRPr lang="en-US" dirty="0"/>
          </a:p>
        </p:txBody>
      </p:sp>
    </p:spTree>
    <p:extLst>
      <p:ext uri="{BB962C8B-B14F-4D97-AF65-F5344CB8AC3E}">
        <p14:creationId xmlns:p14="http://schemas.microsoft.com/office/powerpoint/2010/main" val="156567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20</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Assessment</a:t>
            </a:r>
          </a:p>
        </p:txBody>
      </p:sp>
      <p:sp>
        <p:nvSpPr>
          <p:cNvPr id="8" name="TextBox 7">
            <a:extLst>
              <a:ext uri="{FF2B5EF4-FFF2-40B4-BE49-F238E27FC236}">
                <a16:creationId xmlns:a16="http://schemas.microsoft.com/office/drawing/2014/main" id="{6FC4CFD5-7EBD-4F8D-8C7D-5960D2E27C8E}"/>
              </a:ext>
            </a:extLst>
          </p:cNvPr>
          <p:cNvSpPr txBox="1"/>
          <p:nvPr/>
        </p:nvSpPr>
        <p:spPr>
          <a:xfrm>
            <a:off x="388801" y="1006997"/>
            <a:ext cx="7941600" cy="2523768"/>
          </a:xfrm>
          <a:prstGeom prst="rect">
            <a:avLst/>
          </a:prstGeom>
          <a:noFill/>
        </p:spPr>
        <p:txBody>
          <a:bodyPr wrap="square" rtlCol="0">
            <a:spAutoFit/>
          </a:bodyPr>
          <a:lstStyle/>
          <a:p>
            <a:r>
              <a:rPr lang="en-GB" sz="1800" u="sng" dirty="0"/>
              <a:t>Content of TMAs</a:t>
            </a:r>
          </a:p>
          <a:p>
            <a:endParaRPr lang="en-GB" sz="1800" u="sng" dirty="0"/>
          </a:p>
          <a:p>
            <a:r>
              <a:rPr lang="en-GB" sz="1800" dirty="0"/>
              <a:t>Each TMA requires you to demonstrate understanding and learning by:</a:t>
            </a:r>
          </a:p>
          <a:p>
            <a:endParaRPr lang="en-GB" sz="1800" dirty="0"/>
          </a:p>
          <a:p>
            <a:pPr marL="342900" indent="-342900">
              <a:buFont typeface="+mj-lt"/>
              <a:buAutoNum type="arabicPeriod"/>
            </a:pPr>
            <a:r>
              <a:rPr lang="en-GB" sz="1800" dirty="0"/>
              <a:t>Writing code</a:t>
            </a:r>
            <a:endParaRPr lang="en-GB" sz="1400" dirty="0"/>
          </a:p>
          <a:p>
            <a:pPr marL="685800" lvl="1" indent="-342900">
              <a:buFont typeface="Arial" panose="020B0604020202020204" pitchFamily="34" charset="0"/>
              <a:buChar char="•"/>
            </a:pPr>
            <a:endParaRPr lang="en-GB" sz="1400" dirty="0"/>
          </a:p>
          <a:p>
            <a:pPr marL="342900" indent="-342900">
              <a:buFont typeface="+mj-lt"/>
              <a:buAutoNum type="arabicPeriod"/>
            </a:pPr>
            <a:r>
              <a:rPr lang="en-GB" sz="1800" dirty="0"/>
              <a:t>Explaining your choice of data structures and algorithms</a:t>
            </a:r>
          </a:p>
          <a:p>
            <a:pPr marL="342900" indent="-342900">
              <a:buFont typeface="+mj-lt"/>
              <a:buAutoNum type="arabicPeriod"/>
            </a:pPr>
            <a:endParaRPr lang="en-GB" sz="1800" dirty="0"/>
          </a:p>
          <a:p>
            <a:pPr marL="342900" indent="-342900">
              <a:buFont typeface="+mj-lt"/>
              <a:buAutoNum type="arabicPeriod"/>
            </a:pPr>
            <a:r>
              <a:rPr lang="en-GB" sz="1800" dirty="0"/>
              <a:t>Producing technical specifications of problems and solutions</a:t>
            </a:r>
          </a:p>
        </p:txBody>
      </p:sp>
    </p:spTree>
    <p:extLst>
      <p:ext uri="{BB962C8B-B14F-4D97-AF65-F5344CB8AC3E}">
        <p14:creationId xmlns:p14="http://schemas.microsoft.com/office/powerpoint/2010/main" val="125386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21</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Assessment</a:t>
            </a:r>
          </a:p>
        </p:txBody>
      </p:sp>
      <p:pic>
        <p:nvPicPr>
          <p:cNvPr id="4" name="Picture 3">
            <a:extLst>
              <a:ext uri="{FF2B5EF4-FFF2-40B4-BE49-F238E27FC236}">
                <a16:creationId xmlns:a16="http://schemas.microsoft.com/office/drawing/2014/main" id="{5312B251-B677-4FFA-7C9F-F056EF5F7345}"/>
              </a:ext>
            </a:extLst>
          </p:cNvPr>
          <p:cNvPicPr>
            <a:picLocks noChangeAspect="1"/>
          </p:cNvPicPr>
          <p:nvPr/>
        </p:nvPicPr>
        <p:blipFill>
          <a:blip r:embed="rId3"/>
          <a:stretch>
            <a:fillRect/>
          </a:stretch>
        </p:blipFill>
        <p:spPr>
          <a:xfrm>
            <a:off x="1568347" y="823443"/>
            <a:ext cx="5372927" cy="4107982"/>
          </a:xfrm>
          <a:prstGeom prst="rect">
            <a:avLst/>
          </a:prstGeom>
        </p:spPr>
      </p:pic>
    </p:spTree>
    <p:extLst>
      <p:ext uri="{BB962C8B-B14F-4D97-AF65-F5344CB8AC3E}">
        <p14:creationId xmlns:p14="http://schemas.microsoft.com/office/powerpoint/2010/main" val="101982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22</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Assessment</a:t>
            </a:r>
          </a:p>
        </p:txBody>
      </p:sp>
      <p:sp>
        <p:nvSpPr>
          <p:cNvPr id="8" name="TextBox 7">
            <a:extLst>
              <a:ext uri="{FF2B5EF4-FFF2-40B4-BE49-F238E27FC236}">
                <a16:creationId xmlns:a16="http://schemas.microsoft.com/office/drawing/2014/main" id="{6FC4CFD5-7EBD-4F8D-8C7D-5960D2E27C8E}"/>
              </a:ext>
            </a:extLst>
          </p:cNvPr>
          <p:cNvSpPr txBox="1"/>
          <p:nvPr/>
        </p:nvSpPr>
        <p:spPr>
          <a:xfrm>
            <a:off x="388801" y="1006997"/>
            <a:ext cx="7941600" cy="1938992"/>
          </a:xfrm>
          <a:prstGeom prst="rect">
            <a:avLst/>
          </a:prstGeom>
          <a:noFill/>
        </p:spPr>
        <p:txBody>
          <a:bodyPr wrap="square" rtlCol="0">
            <a:spAutoFit/>
          </a:bodyPr>
          <a:lstStyle/>
          <a:p>
            <a:r>
              <a:rPr lang="en-GB" sz="2400" i="0" dirty="0">
                <a:solidFill>
                  <a:srgbClr val="000000"/>
                </a:solidFill>
                <a:effectLst/>
                <a:latin typeface="Arial" panose="020B0604020202020204"/>
              </a:rPr>
              <a:t>If it is found that you have used the services of a website, online service or social media platform, or that you have otherwise obtained the work you submit from another person, this is considered </a:t>
            </a:r>
            <a:r>
              <a:rPr lang="en-GB" sz="2400" b="1" i="0" dirty="0">
                <a:solidFill>
                  <a:srgbClr val="000000"/>
                </a:solidFill>
                <a:effectLst/>
                <a:latin typeface="Arial" panose="020B0604020202020204"/>
              </a:rPr>
              <a:t>serious academic misconduct</a:t>
            </a:r>
            <a:r>
              <a:rPr lang="en-GB" sz="2400" i="0" dirty="0">
                <a:solidFill>
                  <a:srgbClr val="000000"/>
                </a:solidFill>
                <a:effectLst/>
                <a:latin typeface="Arial" panose="020B0604020202020204"/>
              </a:rPr>
              <a:t>.</a:t>
            </a:r>
          </a:p>
        </p:txBody>
      </p:sp>
    </p:spTree>
    <p:extLst>
      <p:ext uri="{BB962C8B-B14F-4D97-AF65-F5344CB8AC3E}">
        <p14:creationId xmlns:p14="http://schemas.microsoft.com/office/powerpoint/2010/main" val="4082251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6ED8-6BB3-4A55-BF7F-BF4A7AC5AC80}"/>
              </a:ext>
            </a:extLst>
          </p:cNvPr>
          <p:cNvSpPr>
            <a:spLocks noGrp="1"/>
          </p:cNvSpPr>
          <p:nvPr>
            <p:ph type="ctrTitle"/>
          </p:nvPr>
        </p:nvSpPr>
        <p:spPr/>
        <p:txBody>
          <a:bodyPr/>
          <a:lstStyle/>
          <a:p>
            <a:r>
              <a:rPr lang="en-GB" dirty="0"/>
              <a:t>Support</a:t>
            </a:r>
          </a:p>
        </p:txBody>
      </p:sp>
    </p:spTree>
    <p:extLst>
      <p:ext uri="{BB962C8B-B14F-4D97-AF65-F5344CB8AC3E}">
        <p14:creationId xmlns:p14="http://schemas.microsoft.com/office/powerpoint/2010/main" val="411240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24</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Support</a:t>
            </a:r>
          </a:p>
        </p:txBody>
      </p:sp>
      <p:sp>
        <p:nvSpPr>
          <p:cNvPr id="13" name="TextBox 12">
            <a:extLst>
              <a:ext uri="{FF2B5EF4-FFF2-40B4-BE49-F238E27FC236}">
                <a16:creationId xmlns:a16="http://schemas.microsoft.com/office/drawing/2014/main" id="{83A630FE-85DB-4CD7-B49B-DE6D3728FA30}"/>
              </a:ext>
            </a:extLst>
          </p:cNvPr>
          <p:cNvSpPr txBox="1"/>
          <p:nvPr/>
        </p:nvSpPr>
        <p:spPr>
          <a:xfrm>
            <a:off x="388801" y="1006997"/>
            <a:ext cx="79416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t>Tutor</a:t>
            </a:r>
          </a:p>
          <a:p>
            <a:pPr marL="685800" lvl="1" indent="-342900">
              <a:buFont typeface="Arial" panose="020B0604020202020204" pitchFamily="34" charset="0"/>
              <a:buChar char="•"/>
            </a:pPr>
            <a:r>
              <a:rPr lang="en-GB" sz="2000" dirty="0"/>
              <a:t>Ask for help and advice when needed</a:t>
            </a:r>
          </a:p>
          <a:p>
            <a:pPr marL="685800" lvl="1" indent="-342900">
              <a:buFont typeface="Arial" panose="020B0604020202020204" pitchFamily="34" charset="0"/>
              <a:buChar char="•"/>
            </a:pPr>
            <a:r>
              <a:rPr lang="en-GB" sz="2000" dirty="0"/>
              <a:t>TMA feedback</a:t>
            </a:r>
          </a:p>
          <a:p>
            <a:pPr marL="342900" indent="-342900">
              <a:buFont typeface="Arial" panose="020B0604020202020204" pitchFamily="34" charset="0"/>
              <a:buChar char="•"/>
            </a:pPr>
            <a:r>
              <a:rPr lang="en-GB" sz="2000" dirty="0"/>
              <a:t>Tutorials</a:t>
            </a:r>
          </a:p>
          <a:p>
            <a:pPr marL="685800" lvl="1" indent="-342900">
              <a:buFont typeface="Arial" panose="020B0604020202020204" pitchFamily="34" charset="0"/>
              <a:buChar char="•"/>
            </a:pPr>
            <a:r>
              <a:rPr lang="en-GB" sz="2000" dirty="0"/>
              <a:t>Most have a specific theme: search, sorting, trees etc</a:t>
            </a:r>
          </a:p>
          <a:p>
            <a:pPr marL="685800" lvl="1" indent="-342900">
              <a:buFont typeface="Arial" panose="020B0604020202020204" pitchFamily="34" charset="0"/>
              <a:buChar char="•"/>
            </a:pPr>
            <a:r>
              <a:rPr lang="en-GB" sz="2000" dirty="0"/>
              <a:t>TMA ‘Don’t panic’ sessions</a:t>
            </a:r>
          </a:p>
          <a:p>
            <a:pPr marL="685800" lvl="1" indent="-342900">
              <a:buFont typeface="Arial" panose="020B0604020202020204" pitchFamily="34" charset="0"/>
              <a:buChar char="•"/>
            </a:pPr>
            <a:r>
              <a:rPr lang="en-GB" sz="2000" dirty="0"/>
              <a:t>EMA sessions</a:t>
            </a:r>
          </a:p>
          <a:p>
            <a:pPr marL="685800" lvl="1" indent="-342900">
              <a:buFont typeface="Arial" panose="020B0604020202020204" pitchFamily="34" charset="0"/>
              <a:buChar char="•"/>
            </a:pPr>
            <a:r>
              <a:rPr lang="en-GB" sz="2000" dirty="0"/>
              <a:t>Q&amp;A sessions (questions submitted in advance)</a:t>
            </a:r>
          </a:p>
          <a:p>
            <a:pPr marL="685800" lvl="1" indent="-342900">
              <a:buFont typeface="Arial" panose="020B0604020202020204" pitchFamily="34" charset="0"/>
              <a:buChar char="•"/>
            </a:pPr>
            <a:r>
              <a:rPr lang="en-GB" sz="2000" dirty="0"/>
              <a:t>Attend any you want/need to</a:t>
            </a:r>
          </a:p>
          <a:p>
            <a:pPr marL="685800" lvl="1" indent="-342900">
              <a:buFont typeface="Arial" panose="020B0604020202020204" pitchFamily="34" charset="0"/>
              <a:buChar char="•"/>
            </a:pPr>
            <a:r>
              <a:rPr lang="en-GB" sz="2000" dirty="0"/>
              <a:t>Some will be recorded</a:t>
            </a:r>
          </a:p>
          <a:p>
            <a:pPr marL="342900" indent="-342900">
              <a:buFont typeface="Arial" panose="020B0604020202020204" pitchFamily="34" charset="0"/>
              <a:buChar char="•"/>
            </a:pPr>
            <a:r>
              <a:rPr lang="en-GB" sz="2000" dirty="0"/>
              <a:t>Forums</a:t>
            </a:r>
          </a:p>
          <a:p>
            <a:pPr marL="342900" indent="-342900">
              <a:buFont typeface="Arial" panose="020B0604020202020204" pitchFamily="34" charset="0"/>
              <a:buChar char="•"/>
            </a:pPr>
            <a:r>
              <a:rPr lang="en-GB" sz="2000" dirty="0"/>
              <a:t>Library services</a:t>
            </a:r>
          </a:p>
          <a:p>
            <a:pPr marL="342900" indent="-342900">
              <a:buFont typeface="Arial" panose="020B0604020202020204" pitchFamily="34" charset="0"/>
              <a:buChar char="•"/>
            </a:pPr>
            <a:endParaRPr lang="en-GB" sz="2000" dirty="0"/>
          </a:p>
        </p:txBody>
      </p:sp>
    </p:spTree>
    <p:extLst>
      <p:ext uri="{BB962C8B-B14F-4D97-AF65-F5344CB8AC3E}">
        <p14:creationId xmlns:p14="http://schemas.microsoft.com/office/powerpoint/2010/main" val="3622573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25</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Support</a:t>
            </a:r>
          </a:p>
        </p:txBody>
      </p:sp>
      <p:sp>
        <p:nvSpPr>
          <p:cNvPr id="13" name="TextBox 12">
            <a:extLst>
              <a:ext uri="{FF2B5EF4-FFF2-40B4-BE49-F238E27FC236}">
                <a16:creationId xmlns:a16="http://schemas.microsoft.com/office/drawing/2014/main" id="{83A630FE-85DB-4CD7-B49B-DE6D3728FA30}"/>
              </a:ext>
            </a:extLst>
          </p:cNvPr>
          <p:cNvSpPr txBox="1"/>
          <p:nvPr/>
        </p:nvSpPr>
        <p:spPr>
          <a:xfrm>
            <a:off x="388801" y="845072"/>
            <a:ext cx="7941600" cy="3170099"/>
          </a:xfrm>
          <a:prstGeom prst="rect">
            <a:avLst/>
          </a:prstGeom>
          <a:noFill/>
        </p:spPr>
        <p:txBody>
          <a:bodyPr wrap="square" rtlCol="0">
            <a:spAutoFit/>
          </a:bodyPr>
          <a:lstStyle/>
          <a:p>
            <a:r>
              <a:rPr lang="en-GB" sz="2000" u="sng" dirty="0"/>
              <a:t>Study Tips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Follow the study calendar</a:t>
            </a:r>
          </a:p>
          <a:p>
            <a:pPr marL="342900" indent="-342900">
              <a:buFont typeface="Arial" panose="020B0604020202020204" pitchFamily="34" charset="0"/>
              <a:buChar char="•"/>
            </a:pPr>
            <a:r>
              <a:rPr lang="en-GB" sz="2000" dirty="0"/>
              <a:t>Designate study time</a:t>
            </a:r>
          </a:p>
          <a:p>
            <a:pPr marL="342900" indent="-342900">
              <a:buFont typeface="Arial" panose="020B0604020202020204" pitchFamily="34" charset="0"/>
              <a:buChar char="•"/>
            </a:pPr>
            <a:r>
              <a:rPr lang="en-GB" sz="2000" dirty="0"/>
              <a:t>Complete practical activities as they come up</a:t>
            </a:r>
          </a:p>
          <a:p>
            <a:pPr marL="342900" indent="-342900">
              <a:buFont typeface="Arial" panose="020B0604020202020204" pitchFamily="34" charset="0"/>
              <a:buChar char="•"/>
            </a:pPr>
            <a:r>
              <a:rPr lang="en-GB" sz="2000" dirty="0"/>
              <a:t>Read through the TMAs as soon as you get to that block</a:t>
            </a:r>
          </a:p>
          <a:p>
            <a:pPr marL="342900" indent="-342900">
              <a:buFont typeface="Arial" panose="020B0604020202020204" pitchFamily="34" charset="0"/>
              <a:buChar char="•"/>
            </a:pPr>
            <a:r>
              <a:rPr lang="en-GB" sz="2000" dirty="0"/>
              <a:t>Save work regularly – use OneDrive/Microsoft 365 for automatic saving and version history</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p>
        </p:txBody>
      </p:sp>
    </p:spTree>
    <p:extLst>
      <p:ext uri="{BB962C8B-B14F-4D97-AF65-F5344CB8AC3E}">
        <p14:creationId xmlns:p14="http://schemas.microsoft.com/office/powerpoint/2010/main" val="2082304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B50A2"/>
        </a:solidFill>
        <a:effectLst/>
      </p:bgPr>
    </p:bg>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00AE8F8A-466D-40C4-907D-48AE5374A3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215" y="380280"/>
            <a:ext cx="2713012" cy="1079993"/>
          </a:xfrm>
          <a:prstGeom prst="rect">
            <a:avLst/>
          </a:prstGeom>
        </p:spPr>
      </p:pic>
      <p:sp>
        <p:nvSpPr>
          <p:cNvPr id="7" name="TextBox 6">
            <a:extLst>
              <a:ext uri="{FF2B5EF4-FFF2-40B4-BE49-F238E27FC236}">
                <a16:creationId xmlns:a16="http://schemas.microsoft.com/office/drawing/2014/main" id="{10CD573C-94CE-42CD-94F5-4B3B2B1AE11A}"/>
              </a:ext>
            </a:extLst>
          </p:cNvPr>
          <p:cNvSpPr txBox="1"/>
          <p:nvPr/>
        </p:nvSpPr>
        <p:spPr>
          <a:xfrm>
            <a:off x="503635" y="1725216"/>
            <a:ext cx="2518172" cy="2239074"/>
          </a:xfrm>
          <a:prstGeom prst="rect">
            <a:avLst/>
          </a:prstGeom>
          <a:noFill/>
        </p:spPr>
        <p:txBody>
          <a:bodyPr wrap="square" rtlCol="0">
            <a:spAutoFit/>
          </a:bodyPr>
          <a:lstStyle/>
          <a:p>
            <a:pPr algn="ctr"/>
            <a:r>
              <a:rPr lang="en-GB" sz="1800" b="1" dirty="0">
                <a:solidFill>
                  <a:prstClr val="white"/>
                </a:solidFill>
                <a:latin typeface="Arial" panose="020B0604020202020204" pitchFamily="34" charset="0"/>
                <a:cs typeface="Arial" panose="020B0604020202020204" pitchFamily="34" charset="0"/>
              </a:rPr>
              <a:t>Community</a:t>
            </a:r>
            <a:endParaRPr lang="en-GB" b="1" dirty="0">
              <a:solidFill>
                <a:prstClr val="white"/>
              </a:solidFill>
              <a:latin typeface="Arial" panose="020B0604020202020204" pitchFamily="34" charset="0"/>
              <a:cs typeface="Arial" panose="020B0604020202020204" pitchFamily="34" charset="0"/>
            </a:endParaRPr>
          </a:p>
          <a:p>
            <a:endParaRPr lang="en-GB" dirty="0">
              <a:solidFill>
                <a:prstClr val="white"/>
              </a:solidFill>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Meet other students</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Join a Society</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Create a Club</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Apply for University Challenge</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Sign up for news</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Volunteering opportunities</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Visit our OU shop</a:t>
            </a:r>
          </a:p>
        </p:txBody>
      </p:sp>
      <p:sp>
        <p:nvSpPr>
          <p:cNvPr id="8" name="TextBox 7">
            <a:extLst>
              <a:ext uri="{FF2B5EF4-FFF2-40B4-BE49-F238E27FC236}">
                <a16:creationId xmlns:a16="http://schemas.microsoft.com/office/drawing/2014/main" id="{2FD2B415-5BA0-4724-B060-59A2868FE007}"/>
              </a:ext>
            </a:extLst>
          </p:cNvPr>
          <p:cNvSpPr txBox="1"/>
          <p:nvPr/>
        </p:nvSpPr>
        <p:spPr>
          <a:xfrm>
            <a:off x="3311961" y="2145977"/>
            <a:ext cx="2420687" cy="2239074"/>
          </a:xfrm>
          <a:prstGeom prst="rect">
            <a:avLst/>
          </a:prstGeom>
          <a:noFill/>
        </p:spPr>
        <p:txBody>
          <a:bodyPr wrap="square" rtlCol="0">
            <a:spAutoFit/>
          </a:bodyPr>
          <a:lstStyle/>
          <a:p>
            <a:pPr algn="ctr"/>
            <a:r>
              <a:rPr lang="en-GB" sz="1800" b="1" dirty="0">
                <a:solidFill>
                  <a:prstClr val="white"/>
                </a:solidFill>
                <a:latin typeface="Arial" panose="020B0604020202020204" pitchFamily="34" charset="0"/>
                <a:cs typeface="Arial" panose="020B0604020202020204" pitchFamily="34" charset="0"/>
              </a:rPr>
              <a:t>Support</a:t>
            </a:r>
          </a:p>
          <a:p>
            <a:endParaRPr lang="en-GB" dirty="0">
              <a:solidFill>
                <a:prstClr val="white"/>
              </a:solidFill>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Talk to a Peer Supporter</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Contact Nightline</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Explore </a:t>
            </a:r>
            <a:r>
              <a:rPr lang="en-GB" dirty="0" err="1">
                <a:solidFill>
                  <a:prstClr val="white"/>
                </a:solidFill>
                <a:latin typeface="Arial" panose="020B0604020202020204" pitchFamily="34" charset="0"/>
                <a:cs typeface="Arial" panose="020B0604020202020204" pitchFamily="34" charset="0"/>
              </a:rPr>
              <a:t>Togetherall</a:t>
            </a:r>
            <a:endParaRPr lang="en-GB" dirty="0">
              <a:solidFill>
                <a:prstClr val="white"/>
              </a:solidFill>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Disabled Students Group</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BAME students Group</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PLEXUS (LGBT+) Group</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Mental Health Resources</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Help and Guidance</a:t>
            </a:r>
          </a:p>
        </p:txBody>
      </p:sp>
      <p:sp>
        <p:nvSpPr>
          <p:cNvPr id="9" name="TextBox 8">
            <a:extLst>
              <a:ext uri="{FF2B5EF4-FFF2-40B4-BE49-F238E27FC236}">
                <a16:creationId xmlns:a16="http://schemas.microsoft.com/office/drawing/2014/main" id="{C0609216-4F68-4EE4-B197-484AF9402A8D}"/>
              </a:ext>
            </a:extLst>
          </p:cNvPr>
          <p:cNvSpPr txBox="1"/>
          <p:nvPr/>
        </p:nvSpPr>
        <p:spPr>
          <a:xfrm>
            <a:off x="6247210" y="2167009"/>
            <a:ext cx="2393156" cy="2031325"/>
          </a:xfrm>
          <a:prstGeom prst="rect">
            <a:avLst/>
          </a:prstGeom>
          <a:noFill/>
        </p:spPr>
        <p:txBody>
          <a:bodyPr wrap="square" rtlCol="0">
            <a:spAutoFit/>
          </a:bodyPr>
          <a:lstStyle/>
          <a:p>
            <a:pPr algn="ctr"/>
            <a:r>
              <a:rPr lang="en-GB" sz="1800" b="1" dirty="0">
                <a:solidFill>
                  <a:prstClr val="white"/>
                </a:solidFill>
                <a:latin typeface="Arial" panose="020B0604020202020204" pitchFamily="34" charset="0"/>
                <a:cs typeface="Arial" panose="020B0604020202020204" pitchFamily="34" charset="0"/>
              </a:rPr>
              <a:t>Representation</a:t>
            </a:r>
          </a:p>
          <a:p>
            <a:endParaRPr lang="en-GB" dirty="0">
              <a:solidFill>
                <a:prstClr val="white"/>
              </a:solidFill>
              <a:latin typeface="Arial" panose="020B0604020202020204" pitchFamily="34" charset="0"/>
              <a:cs typeface="Arial" panose="020B0604020202020204" pitchFamily="34" charset="0"/>
            </a:endParaRP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Find out how the Association represents you</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Want to feedback to the OU?</a:t>
            </a:r>
          </a:p>
          <a:p>
            <a:pPr marL="214313" indent="-214313">
              <a:buFont typeface="Arial" panose="020B0604020202020204" pitchFamily="34" charset="0"/>
              <a:buChar char="•"/>
            </a:pPr>
            <a:r>
              <a:rPr lang="en-GB" dirty="0">
                <a:solidFill>
                  <a:prstClr val="white"/>
                </a:solidFill>
                <a:latin typeface="Arial" panose="020B0604020202020204" pitchFamily="34" charset="0"/>
                <a:cs typeface="Arial" panose="020B0604020202020204" pitchFamily="34" charset="0"/>
              </a:rPr>
              <a:t>Represent your fellow students in OU meetings</a:t>
            </a:r>
          </a:p>
        </p:txBody>
      </p:sp>
      <p:sp>
        <p:nvSpPr>
          <p:cNvPr id="10" name="TextBox 9">
            <a:extLst>
              <a:ext uri="{FF2B5EF4-FFF2-40B4-BE49-F238E27FC236}">
                <a16:creationId xmlns:a16="http://schemas.microsoft.com/office/drawing/2014/main" id="{2A79BACA-8486-43FB-AD3C-D787F708D4DF}"/>
              </a:ext>
            </a:extLst>
          </p:cNvPr>
          <p:cNvSpPr txBox="1"/>
          <p:nvPr/>
        </p:nvSpPr>
        <p:spPr>
          <a:xfrm>
            <a:off x="1639958" y="4581315"/>
            <a:ext cx="5774634" cy="323165"/>
          </a:xfrm>
          <a:prstGeom prst="rect">
            <a:avLst/>
          </a:prstGeom>
          <a:noFill/>
        </p:spPr>
        <p:txBody>
          <a:bodyPr wrap="square" rtlCol="0">
            <a:spAutoFit/>
          </a:bodyPr>
          <a:lstStyle/>
          <a:p>
            <a:pPr algn="ctr"/>
            <a:r>
              <a:rPr lang="en-GB" sz="1500" b="1" dirty="0">
                <a:solidFill>
                  <a:prstClr val="white"/>
                </a:solidFill>
                <a:latin typeface="Arial" panose="020B0604020202020204" pitchFamily="34" charset="0"/>
                <a:cs typeface="Arial" panose="020B0604020202020204" pitchFamily="34" charset="0"/>
              </a:rPr>
              <a:t>Find out about all these and more at www.oustudents.com</a:t>
            </a:r>
          </a:p>
        </p:txBody>
      </p:sp>
      <p:pic>
        <p:nvPicPr>
          <p:cNvPr id="14" name="Picture 13" descr="A group of people sitting at a table&#10;&#10;Description automatically generated">
            <a:extLst>
              <a:ext uri="{FF2B5EF4-FFF2-40B4-BE49-F238E27FC236}">
                <a16:creationId xmlns:a16="http://schemas.microsoft.com/office/drawing/2014/main" id="{D134E60E-B4C3-4657-AD5C-144B7C6CFD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4356" y="285186"/>
            <a:ext cx="2406512" cy="1604342"/>
          </a:xfrm>
          <a:prstGeom prst="rect">
            <a:avLst/>
          </a:prstGeom>
        </p:spPr>
      </p:pic>
      <p:pic>
        <p:nvPicPr>
          <p:cNvPr id="16" name="Picture 15">
            <a:extLst>
              <a:ext uri="{FF2B5EF4-FFF2-40B4-BE49-F238E27FC236}">
                <a16:creationId xmlns:a16="http://schemas.microsoft.com/office/drawing/2014/main" id="{12FFF129-438D-452A-81C2-99D194240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8256" y="285186"/>
            <a:ext cx="2202718" cy="1604342"/>
          </a:xfrm>
          <a:prstGeom prst="rect">
            <a:avLst/>
          </a:prstGeom>
        </p:spPr>
      </p:pic>
      <p:sp>
        <p:nvSpPr>
          <p:cNvPr id="2" name="TextBox 1">
            <a:extLst>
              <a:ext uri="{FF2B5EF4-FFF2-40B4-BE49-F238E27FC236}">
                <a16:creationId xmlns:a16="http://schemas.microsoft.com/office/drawing/2014/main" id="{5FA67FC5-285B-499F-83FF-C6BDF610ADC5}"/>
              </a:ext>
            </a:extLst>
          </p:cNvPr>
          <p:cNvSpPr txBox="1"/>
          <p:nvPr/>
        </p:nvSpPr>
        <p:spPr>
          <a:xfrm>
            <a:off x="1612828" y="1245184"/>
            <a:ext cx="1680914" cy="300082"/>
          </a:xfrm>
          <a:prstGeom prst="rect">
            <a:avLst/>
          </a:prstGeom>
          <a:noFill/>
        </p:spPr>
        <p:txBody>
          <a:bodyPr wrap="square" rtlCol="0">
            <a:spAutoFit/>
          </a:bodyPr>
          <a:lstStyle/>
          <a:p>
            <a:r>
              <a:rPr lang="en-GB" dirty="0">
                <a:solidFill>
                  <a:prstClr val="white">
                    <a:lumMod val="95000"/>
                  </a:prstClr>
                </a:solidFill>
                <a:latin typeface="Calibri" panose="020F0502020204030204"/>
                <a:hlinkClick r:id="rId5">
                  <a:extLst>
                    <a:ext uri="{A12FA001-AC4F-418D-AE19-62706E023703}">
                      <ahyp:hlinkClr xmlns:ahyp="http://schemas.microsoft.com/office/drawing/2018/hyperlinkcolor" val="tx"/>
                    </a:ext>
                  </a:extLst>
                </a:hlinkClick>
              </a:rPr>
              <a:t>ousa@open.ac.uk</a:t>
            </a:r>
            <a:r>
              <a:rPr lang="en-GB" dirty="0">
                <a:solidFill>
                  <a:prstClr val="white">
                    <a:lumMod val="95000"/>
                  </a:prstClr>
                </a:solidFill>
                <a:latin typeface="Calibri" panose="020F0502020204030204"/>
              </a:rPr>
              <a:t> </a:t>
            </a:r>
          </a:p>
        </p:txBody>
      </p:sp>
    </p:spTree>
    <p:extLst>
      <p:ext uri="{BB962C8B-B14F-4D97-AF65-F5344CB8AC3E}">
        <p14:creationId xmlns:p14="http://schemas.microsoft.com/office/powerpoint/2010/main" val="3668247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5412-292F-4B2E-92C2-7077EDC24947}"/>
              </a:ext>
            </a:extLst>
          </p:cNvPr>
          <p:cNvSpPr>
            <a:spLocks noGrp="1"/>
          </p:cNvSpPr>
          <p:nvPr>
            <p:ph type="ctrTitle"/>
          </p:nvPr>
        </p:nvSpPr>
        <p:spPr/>
        <p:txBody>
          <a:bodyPr/>
          <a:lstStyle/>
          <a:p>
            <a:r>
              <a:rPr lang="en-GB" dirty="0"/>
              <a:t>Checklist</a:t>
            </a:r>
          </a:p>
        </p:txBody>
      </p:sp>
    </p:spTree>
    <p:extLst>
      <p:ext uri="{BB962C8B-B14F-4D97-AF65-F5344CB8AC3E}">
        <p14:creationId xmlns:p14="http://schemas.microsoft.com/office/powerpoint/2010/main" val="2450235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28</a:t>
            </a:fld>
            <a:endParaRPr lang="en-US"/>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What next</a:t>
            </a:r>
          </a:p>
        </p:txBody>
      </p:sp>
      <p:sp>
        <p:nvSpPr>
          <p:cNvPr id="13" name="TextBox 12">
            <a:extLst>
              <a:ext uri="{FF2B5EF4-FFF2-40B4-BE49-F238E27FC236}">
                <a16:creationId xmlns:a16="http://schemas.microsoft.com/office/drawing/2014/main" id="{83A630FE-85DB-4CD7-B49B-DE6D3728FA30}"/>
              </a:ext>
            </a:extLst>
          </p:cNvPr>
          <p:cNvSpPr txBox="1"/>
          <p:nvPr/>
        </p:nvSpPr>
        <p:spPr>
          <a:xfrm>
            <a:off x="388801" y="845072"/>
            <a:ext cx="7941600" cy="4154984"/>
          </a:xfrm>
          <a:prstGeom prst="rect">
            <a:avLst/>
          </a:prstGeom>
          <a:noFill/>
        </p:spPr>
        <p:txBody>
          <a:bodyPr wrap="square" rtlCol="0">
            <a:spAutoFit/>
          </a:bodyPr>
          <a:lstStyle/>
          <a:p>
            <a:pPr marL="342900" indent="-342900">
              <a:buFont typeface="Wingdings" panose="05000000000000000000" pitchFamily="2" charset="2"/>
              <a:buChar char="ü"/>
            </a:pPr>
            <a:r>
              <a:rPr lang="en-GB" sz="2800" dirty="0"/>
              <a:t>Download study calendar </a:t>
            </a:r>
            <a:r>
              <a:rPr lang="en-GB" sz="2800"/>
              <a:t>and the book</a:t>
            </a:r>
            <a:endParaRPr lang="en-GB" sz="2800" dirty="0"/>
          </a:p>
          <a:p>
            <a:pPr marL="342900" indent="-342900">
              <a:buFont typeface="Wingdings" panose="05000000000000000000" pitchFamily="2" charset="2"/>
              <a:buChar char="ü"/>
            </a:pPr>
            <a:endParaRPr lang="en-GB" sz="2800" dirty="0"/>
          </a:p>
          <a:p>
            <a:pPr marL="342900" indent="-342900">
              <a:buFont typeface="Wingdings" panose="05000000000000000000" pitchFamily="2" charset="2"/>
              <a:buChar char="ü"/>
            </a:pPr>
            <a:r>
              <a:rPr lang="en-GB" sz="2800" dirty="0"/>
              <a:t>Make a note of important dates</a:t>
            </a:r>
          </a:p>
          <a:p>
            <a:pPr marL="342900" indent="-342900">
              <a:buFont typeface="Wingdings" panose="05000000000000000000" pitchFamily="2" charset="2"/>
              <a:buChar char="ü"/>
            </a:pPr>
            <a:endParaRPr lang="en-GB" sz="2800" dirty="0"/>
          </a:p>
          <a:p>
            <a:pPr marL="342900" indent="-342900">
              <a:buFont typeface="Wingdings" panose="05000000000000000000" pitchFamily="2" charset="2"/>
              <a:buChar char="ü"/>
            </a:pPr>
            <a:r>
              <a:rPr lang="en-GB" sz="2800" dirty="0"/>
              <a:t>Install Python 3, </a:t>
            </a:r>
            <a:r>
              <a:rPr lang="en-GB" sz="2800" dirty="0" err="1"/>
              <a:t>Jupyter</a:t>
            </a:r>
            <a:r>
              <a:rPr lang="en-GB" sz="2800" dirty="0"/>
              <a:t> and an IDE of your choice</a:t>
            </a:r>
          </a:p>
          <a:p>
            <a:pPr marL="342900" indent="-342900">
              <a:buFont typeface="Wingdings" panose="05000000000000000000" pitchFamily="2" charset="2"/>
              <a:buChar char="ü"/>
            </a:pPr>
            <a:endParaRPr lang="en-GB" sz="2800" dirty="0"/>
          </a:p>
          <a:p>
            <a:pPr marL="342900" indent="-342900">
              <a:buFont typeface="Wingdings" panose="05000000000000000000" pitchFamily="2" charset="2"/>
              <a:buChar char="ü"/>
            </a:pPr>
            <a:r>
              <a:rPr lang="en-GB" sz="2800" dirty="0"/>
              <a:t>Read TMA 01</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p>
        </p:txBody>
      </p:sp>
    </p:spTree>
    <p:extLst>
      <p:ext uri="{BB962C8B-B14F-4D97-AF65-F5344CB8AC3E}">
        <p14:creationId xmlns:p14="http://schemas.microsoft.com/office/powerpoint/2010/main" val="622007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5A3C-A68C-440F-A601-2FDA0AC4EFC6}"/>
              </a:ext>
            </a:extLst>
          </p:cNvPr>
          <p:cNvSpPr>
            <a:spLocks noGrp="1"/>
          </p:cNvSpPr>
          <p:nvPr>
            <p:ph type="ctrTitle"/>
          </p:nvPr>
        </p:nvSpPr>
        <p:spPr/>
        <p:txBody>
          <a:bodyPr/>
          <a:lstStyle/>
          <a:p>
            <a:r>
              <a:rPr lang="en-GB" dirty="0"/>
              <a:t>Q&amp;A</a:t>
            </a:r>
          </a:p>
        </p:txBody>
      </p:sp>
    </p:spTree>
    <p:extLst>
      <p:ext uri="{BB962C8B-B14F-4D97-AF65-F5344CB8AC3E}">
        <p14:creationId xmlns:p14="http://schemas.microsoft.com/office/powerpoint/2010/main" val="2335348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406593E-52CF-5B45-8CFF-7309163A4729}" type="slidenum">
              <a:rPr lang="en-US" smtClean="0"/>
              <a:pPr/>
              <a:t>3</a:t>
            </a:fld>
            <a:endParaRPr lang="en-US"/>
          </a:p>
        </p:txBody>
      </p:sp>
      <p:sp>
        <p:nvSpPr>
          <p:cNvPr id="9" name="Text Placeholder 8"/>
          <p:cNvSpPr>
            <a:spLocks noGrp="1"/>
          </p:cNvSpPr>
          <p:nvPr>
            <p:ph type="body" sz="quarter" idx="11"/>
          </p:nvPr>
        </p:nvSpPr>
        <p:spPr/>
        <p:txBody>
          <a:bodyPr/>
          <a:lstStyle/>
          <a:p>
            <a:r>
              <a:rPr lang="en-US"/>
              <a:t>01</a:t>
            </a:r>
          </a:p>
        </p:txBody>
      </p:sp>
      <p:sp>
        <p:nvSpPr>
          <p:cNvPr id="11" name="Text Placeholder 10"/>
          <p:cNvSpPr>
            <a:spLocks noGrp="1"/>
          </p:cNvSpPr>
          <p:nvPr>
            <p:ph type="body" sz="quarter" idx="12"/>
          </p:nvPr>
        </p:nvSpPr>
        <p:spPr/>
        <p:txBody>
          <a:bodyPr/>
          <a:lstStyle/>
          <a:p>
            <a:r>
              <a:rPr lang="en-US" dirty="0"/>
              <a:t>Overview</a:t>
            </a:r>
          </a:p>
        </p:txBody>
      </p:sp>
      <p:sp>
        <p:nvSpPr>
          <p:cNvPr id="12" name="Text Placeholder 11"/>
          <p:cNvSpPr>
            <a:spLocks noGrp="1"/>
          </p:cNvSpPr>
          <p:nvPr>
            <p:ph type="body" sz="quarter" idx="13"/>
          </p:nvPr>
        </p:nvSpPr>
        <p:spPr/>
        <p:txBody>
          <a:bodyPr/>
          <a:lstStyle/>
          <a:p>
            <a:r>
              <a:rPr lang="en-US" dirty="0"/>
              <a:t>A look at the module and each block</a:t>
            </a:r>
          </a:p>
        </p:txBody>
      </p:sp>
      <p:sp>
        <p:nvSpPr>
          <p:cNvPr id="41" name="Text Placeholder 40"/>
          <p:cNvSpPr>
            <a:spLocks noGrp="1"/>
          </p:cNvSpPr>
          <p:nvPr>
            <p:ph type="body" sz="quarter" idx="14"/>
          </p:nvPr>
        </p:nvSpPr>
        <p:spPr/>
        <p:txBody>
          <a:bodyPr/>
          <a:lstStyle/>
          <a:p>
            <a:r>
              <a:rPr lang="en-US"/>
              <a:t>02</a:t>
            </a:r>
          </a:p>
        </p:txBody>
      </p:sp>
      <p:sp>
        <p:nvSpPr>
          <p:cNvPr id="13" name="Text Placeholder 12"/>
          <p:cNvSpPr>
            <a:spLocks noGrp="1"/>
          </p:cNvSpPr>
          <p:nvPr>
            <p:ph type="body" sz="quarter" idx="15"/>
          </p:nvPr>
        </p:nvSpPr>
        <p:spPr/>
        <p:txBody>
          <a:bodyPr/>
          <a:lstStyle/>
          <a:p>
            <a:r>
              <a:rPr lang="en-US" dirty="0"/>
              <a:t>Software</a:t>
            </a:r>
          </a:p>
        </p:txBody>
      </p:sp>
      <p:sp>
        <p:nvSpPr>
          <p:cNvPr id="14" name="Text Placeholder 13"/>
          <p:cNvSpPr>
            <a:spLocks noGrp="1"/>
          </p:cNvSpPr>
          <p:nvPr>
            <p:ph type="body" sz="quarter" idx="16"/>
          </p:nvPr>
        </p:nvSpPr>
        <p:spPr/>
        <p:txBody>
          <a:bodyPr/>
          <a:lstStyle/>
          <a:p>
            <a:r>
              <a:rPr lang="en-US" dirty="0"/>
              <a:t>Module specific software: Python, </a:t>
            </a:r>
            <a:r>
              <a:rPr lang="en-US" dirty="0" err="1"/>
              <a:t>Jupyter</a:t>
            </a:r>
            <a:r>
              <a:rPr lang="en-US" dirty="0"/>
              <a:t> notebooks</a:t>
            </a:r>
          </a:p>
        </p:txBody>
      </p:sp>
      <p:sp>
        <p:nvSpPr>
          <p:cNvPr id="44" name="Text Placeholder 43"/>
          <p:cNvSpPr>
            <a:spLocks noGrp="1"/>
          </p:cNvSpPr>
          <p:nvPr>
            <p:ph type="body" sz="quarter" idx="17"/>
          </p:nvPr>
        </p:nvSpPr>
        <p:spPr/>
        <p:txBody>
          <a:bodyPr/>
          <a:lstStyle/>
          <a:p>
            <a:r>
              <a:rPr lang="en-US"/>
              <a:t>03</a:t>
            </a:r>
          </a:p>
        </p:txBody>
      </p:sp>
      <p:sp>
        <p:nvSpPr>
          <p:cNvPr id="15" name="Text Placeholder 14"/>
          <p:cNvSpPr>
            <a:spLocks noGrp="1"/>
          </p:cNvSpPr>
          <p:nvPr>
            <p:ph type="body" sz="quarter" idx="18"/>
          </p:nvPr>
        </p:nvSpPr>
        <p:spPr/>
        <p:txBody>
          <a:bodyPr/>
          <a:lstStyle/>
          <a:p>
            <a:r>
              <a:rPr lang="en-US" dirty="0"/>
              <a:t>Assessment</a:t>
            </a:r>
          </a:p>
        </p:txBody>
      </p:sp>
      <p:sp>
        <p:nvSpPr>
          <p:cNvPr id="16" name="Text Placeholder 15"/>
          <p:cNvSpPr>
            <a:spLocks noGrp="1"/>
          </p:cNvSpPr>
          <p:nvPr>
            <p:ph type="body" sz="quarter" idx="19"/>
          </p:nvPr>
        </p:nvSpPr>
        <p:spPr/>
        <p:txBody>
          <a:bodyPr/>
          <a:lstStyle/>
          <a:p>
            <a:r>
              <a:rPr lang="en-US" dirty="0"/>
              <a:t>An overview of the TMAs and EMA</a:t>
            </a:r>
          </a:p>
        </p:txBody>
      </p:sp>
      <p:sp>
        <p:nvSpPr>
          <p:cNvPr id="47" name="Text Placeholder 46"/>
          <p:cNvSpPr>
            <a:spLocks noGrp="1"/>
          </p:cNvSpPr>
          <p:nvPr>
            <p:ph type="body" sz="quarter" idx="20"/>
          </p:nvPr>
        </p:nvSpPr>
        <p:spPr/>
        <p:txBody>
          <a:bodyPr/>
          <a:lstStyle/>
          <a:p>
            <a:r>
              <a:rPr lang="en-US"/>
              <a:t>04</a:t>
            </a:r>
          </a:p>
        </p:txBody>
      </p:sp>
      <p:sp>
        <p:nvSpPr>
          <p:cNvPr id="17" name="Text Placeholder 16"/>
          <p:cNvSpPr>
            <a:spLocks noGrp="1"/>
          </p:cNvSpPr>
          <p:nvPr>
            <p:ph type="body" sz="quarter" idx="21"/>
          </p:nvPr>
        </p:nvSpPr>
        <p:spPr/>
        <p:txBody>
          <a:bodyPr/>
          <a:lstStyle/>
          <a:p>
            <a:r>
              <a:rPr lang="en-US" dirty="0"/>
              <a:t>Support</a:t>
            </a:r>
          </a:p>
        </p:txBody>
      </p:sp>
      <p:sp>
        <p:nvSpPr>
          <p:cNvPr id="18" name="Text Placeholder 17"/>
          <p:cNvSpPr>
            <a:spLocks noGrp="1"/>
          </p:cNvSpPr>
          <p:nvPr>
            <p:ph type="body" sz="quarter" idx="22"/>
          </p:nvPr>
        </p:nvSpPr>
        <p:spPr/>
        <p:txBody>
          <a:bodyPr/>
          <a:lstStyle/>
          <a:p>
            <a:r>
              <a:rPr lang="en-US" dirty="0"/>
              <a:t>Your tutor, tutorials, forums and additional support</a:t>
            </a:r>
          </a:p>
        </p:txBody>
      </p:sp>
      <p:sp>
        <p:nvSpPr>
          <p:cNvPr id="50" name="Text Placeholder 49"/>
          <p:cNvSpPr>
            <a:spLocks noGrp="1"/>
          </p:cNvSpPr>
          <p:nvPr>
            <p:ph type="body" sz="quarter" idx="23"/>
          </p:nvPr>
        </p:nvSpPr>
        <p:spPr/>
        <p:txBody>
          <a:bodyPr/>
          <a:lstStyle/>
          <a:p>
            <a:r>
              <a:rPr lang="en-US"/>
              <a:t>05</a:t>
            </a:r>
          </a:p>
        </p:txBody>
      </p:sp>
      <p:sp>
        <p:nvSpPr>
          <p:cNvPr id="19" name="Text Placeholder 18"/>
          <p:cNvSpPr>
            <a:spLocks noGrp="1"/>
          </p:cNvSpPr>
          <p:nvPr>
            <p:ph type="body" sz="quarter" idx="24"/>
          </p:nvPr>
        </p:nvSpPr>
        <p:spPr/>
        <p:txBody>
          <a:bodyPr/>
          <a:lstStyle/>
          <a:p>
            <a:r>
              <a:rPr lang="en-US" dirty="0"/>
              <a:t>Checklist</a:t>
            </a:r>
          </a:p>
        </p:txBody>
      </p:sp>
      <p:sp>
        <p:nvSpPr>
          <p:cNvPr id="20" name="Text Placeholder 19"/>
          <p:cNvSpPr>
            <a:spLocks noGrp="1"/>
          </p:cNvSpPr>
          <p:nvPr>
            <p:ph type="body" sz="quarter" idx="25"/>
          </p:nvPr>
        </p:nvSpPr>
        <p:spPr/>
        <p:txBody>
          <a:bodyPr/>
          <a:lstStyle/>
          <a:p>
            <a:r>
              <a:rPr lang="en-US" dirty="0"/>
              <a:t>Where are you up to, what should you be doing next</a:t>
            </a:r>
          </a:p>
        </p:txBody>
      </p:sp>
      <p:sp>
        <p:nvSpPr>
          <p:cNvPr id="53" name="Text Placeholder 52"/>
          <p:cNvSpPr>
            <a:spLocks noGrp="1"/>
          </p:cNvSpPr>
          <p:nvPr>
            <p:ph type="body" sz="quarter" idx="26"/>
          </p:nvPr>
        </p:nvSpPr>
        <p:spPr/>
        <p:txBody>
          <a:bodyPr/>
          <a:lstStyle/>
          <a:p>
            <a:r>
              <a:rPr lang="en-US"/>
              <a:t>06</a:t>
            </a:r>
          </a:p>
        </p:txBody>
      </p:sp>
      <p:sp>
        <p:nvSpPr>
          <p:cNvPr id="21" name="Text Placeholder 20"/>
          <p:cNvSpPr>
            <a:spLocks noGrp="1"/>
          </p:cNvSpPr>
          <p:nvPr>
            <p:ph type="body" sz="quarter" idx="27"/>
          </p:nvPr>
        </p:nvSpPr>
        <p:spPr/>
        <p:txBody>
          <a:bodyPr/>
          <a:lstStyle/>
          <a:p>
            <a:r>
              <a:rPr lang="en-US" dirty="0"/>
              <a:t>Q&amp;A</a:t>
            </a:r>
          </a:p>
        </p:txBody>
      </p:sp>
      <p:sp>
        <p:nvSpPr>
          <p:cNvPr id="22" name="Text Placeholder 21"/>
          <p:cNvSpPr>
            <a:spLocks noGrp="1"/>
          </p:cNvSpPr>
          <p:nvPr>
            <p:ph type="body" sz="quarter" idx="28"/>
          </p:nvPr>
        </p:nvSpPr>
        <p:spPr/>
        <p:txBody>
          <a:bodyPr/>
          <a:lstStyle/>
          <a:p>
            <a:r>
              <a:rPr lang="en-US" dirty="0"/>
              <a:t>An opportunity for questions and discussion</a:t>
            </a:r>
          </a:p>
        </p:txBody>
      </p:sp>
      <p:sp>
        <p:nvSpPr>
          <p:cNvPr id="23" name="Picture Placeholder 22"/>
          <p:cNvSpPr>
            <a:spLocks noGrp="1"/>
          </p:cNvSpPr>
          <p:nvPr>
            <p:ph type="pic" sz="quarter" idx="29"/>
          </p:nvPr>
        </p:nvSpPr>
        <p:spPr/>
        <p:txBody>
          <a:bodyPr/>
          <a:lstStyle/>
          <a:p>
            <a:endParaRPr lang="en-GB"/>
          </a:p>
        </p:txBody>
      </p:sp>
      <p:pic>
        <p:nvPicPr>
          <p:cNvPr id="26" name="Picture 25">
            <a:extLst>
              <a:ext uri="{FF2B5EF4-FFF2-40B4-BE49-F238E27FC236}">
                <a16:creationId xmlns:a16="http://schemas.microsoft.com/office/drawing/2014/main" id="{E8F2BE5B-3AB0-4E56-9543-1D92F22A0AB3}"/>
              </a:ext>
            </a:extLst>
          </p:cNvPr>
          <p:cNvPicPr>
            <a:picLocks noChangeAspect="1"/>
          </p:cNvPicPr>
          <p:nvPr/>
        </p:nvPicPr>
        <p:blipFill>
          <a:blip r:embed="rId2"/>
          <a:stretch>
            <a:fillRect/>
          </a:stretch>
        </p:blipFill>
        <p:spPr>
          <a:xfrm>
            <a:off x="1" y="3918"/>
            <a:ext cx="3600449" cy="5135665"/>
          </a:xfrm>
          <a:prstGeom prst="rect">
            <a:avLst/>
          </a:prstGeom>
        </p:spPr>
      </p:pic>
    </p:spTree>
    <p:extLst>
      <p:ext uri="{BB962C8B-B14F-4D97-AF65-F5344CB8AC3E}">
        <p14:creationId xmlns:p14="http://schemas.microsoft.com/office/powerpoint/2010/main" val="1663303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74321" y="2160000"/>
            <a:ext cx="8614700" cy="997196"/>
          </a:xfrm>
        </p:spPr>
        <p:txBody>
          <a:bodyPr/>
          <a:lstStyle/>
          <a:p>
            <a:pPr algn="ctr"/>
            <a:r>
              <a:rPr lang="en-US" dirty="0"/>
              <a:t>Thanks for taking part</a:t>
            </a:r>
            <a:br>
              <a:rPr lang="en-US" dirty="0"/>
            </a:br>
            <a:r>
              <a:rPr lang="en-US" dirty="0"/>
              <a:t>and I hope you have fun!</a:t>
            </a:r>
          </a:p>
        </p:txBody>
      </p:sp>
    </p:spTree>
    <p:extLst>
      <p:ext uri="{BB962C8B-B14F-4D97-AF65-F5344CB8AC3E}">
        <p14:creationId xmlns:p14="http://schemas.microsoft.com/office/powerpoint/2010/main" val="178026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756E-C771-4B60-8CD0-EF655AD353A6}"/>
              </a:ext>
            </a:extLst>
          </p:cNvPr>
          <p:cNvSpPr>
            <a:spLocks noGrp="1"/>
          </p:cNvSpPr>
          <p:nvPr>
            <p:ph type="ctrTitle"/>
          </p:nvPr>
        </p:nvSpPr>
        <p:spPr/>
        <p:txBody>
          <a:bodyPr/>
          <a:lstStyle/>
          <a:p>
            <a:r>
              <a:rPr lang="en-GB" dirty="0"/>
              <a:t>Overview</a:t>
            </a:r>
          </a:p>
        </p:txBody>
      </p:sp>
    </p:spTree>
    <p:extLst>
      <p:ext uri="{BB962C8B-B14F-4D97-AF65-F5344CB8AC3E}">
        <p14:creationId xmlns:p14="http://schemas.microsoft.com/office/powerpoint/2010/main" val="257441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5</a:t>
            </a:fld>
            <a:endParaRPr lang="en-US"/>
          </a:p>
        </p:txBody>
      </p:sp>
      <p:sp>
        <p:nvSpPr>
          <p:cNvPr id="3" name="Text Placeholder 2">
            <a:extLst>
              <a:ext uri="{FF2B5EF4-FFF2-40B4-BE49-F238E27FC236}">
                <a16:creationId xmlns:a16="http://schemas.microsoft.com/office/drawing/2014/main" id="{39180E4D-5029-4C1B-ABE4-3EEEF22709B2}"/>
              </a:ext>
            </a:extLst>
          </p:cNvPr>
          <p:cNvSpPr>
            <a:spLocks noGrp="1"/>
          </p:cNvSpPr>
          <p:nvPr>
            <p:ph type="body" sz="quarter" idx="11"/>
          </p:nvPr>
        </p:nvSpPr>
        <p:spPr>
          <a:xfrm>
            <a:off x="432001" y="1758365"/>
            <a:ext cx="6714757" cy="3162551"/>
          </a:xfrm>
        </p:spPr>
        <p:txBody>
          <a:bodyPr/>
          <a:lstStyle/>
          <a:p>
            <a:pPr marL="171450" indent="-171450">
              <a:buFont typeface="Wingdings" panose="05000000000000000000" pitchFamily="2" charset="2"/>
              <a:buChar char="§"/>
            </a:pPr>
            <a:r>
              <a:rPr lang="en-GB" dirty="0"/>
              <a:t>Forums</a:t>
            </a:r>
          </a:p>
          <a:p>
            <a:pPr marL="857233" lvl="1" indent="-171450">
              <a:buFont typeface="Wingdings" panose="05000000000000000000" pitchFamily="2" charset="2"/>
              <a:buChar char="§"/>
            </a:pPr>
            <a:r>
              <a:rPr lang="en-GB" dirty="0"/>
              <a:t>Tutor &amp; Cluster Forums</a:t>
            </a:r>
          </a:p>
          <a:p>
            <a:pPr marL="857233" lvl="1" indent="-171450">
              <a:buFont typeface="Wingdings" panose="05000000000000000000" pitchFamily="2" charset="2"/>
              <a:buChar char="§"/>
            </a:pPr>
            <a:r>
              <a:rPr lang="en-GB" dirty="0"/>
              <a:t>Block Forums</a:t>
            </a:r>
          </a:p>
          <a:p>
            <a:pPr marL="171450" indent="-171450">
              <a:buFont typeface="Wingdings" panose="05000000000000000000" pitchFamily="2" charset="2"/>
              <a:buChar char="§"/>
            </a:pPr>
            <a:r>
              <a:rPr lang="en-GB" dirty="0"/>
              <a:t>News area</a:t>
            </a:r>
          </a:p>
          <a:p>
            <a:pPr marL="171450" indent="-171450">
              <a:buFont typeface="Wingdings" panose="05000000000000000000" pitchFamily="2" charset="2"/>
              <a:buChar char="§"/>
            </a:pPr>
            <a:r>
              <a:rPr lang="en-GB" dirty="0"/>
              <a:t>Resources</a:t>
            </a:r>
          </a:p>
          <a:p>
            <a:pPr marL="857233" lvl="1" indent="-171450">
              <a:buFont typeface="Wingdings" panose="05000000000000000000" pitchFamily="2" charset="2"/>
              <a:buChar char="§"/>
            </a:pPr>
            <a:r>
              <a:rPr lang="en-GB" dirty="0"/>
              <a:t>M269 Book</a:t>
            </a:r>
          </a:p>
          <a:p>
            <a:pPr marL="857233" lvl="1" indent="-171450">
              <a:buFont typeface="Wingdings" panose="05000000000000000000" pitchFamily="2" charset="2"/>
              <a:buChar char="§"/>
            </a:pPr>
            <a:r>
              <a:rPr lang="en-GB" dirty="0"/>
              <a:t>Module Guide</a:t>
            </a:r>
          </a:p>
          <a:p>
            <a:pPr marL="857233" lvl="1" indent="-171450">
              <a:buFont typeface="Wingdings" panose="05000000000000000000" pitchFamily="2" charset="2"/>
              <a:buChar char="§"/>
            </a:pPr>
            <a:r>
              <a:rPr lang="en-GB" dirty="0" err="1"/>
              <a:t>Jupyter</a:t>
            </a:r>
            <a:r>
              <a:rPr lang="en-GB" dirty="0"/>
              <a:t> Hub</a:t>
            </a:r>
          </a:p>
          <a:p>
            <a:pPr marL="857233" lvl="1" indent="-171450">
              <a:buFont typeface="Wingdings" panose="05000000000000000000" pitchFamily="2" charset="2"/>
              <a:buChar char="§"/>
            </a:pPr>
            <a:r>
              <a:rPr lang="en-GB" dirty="0"/>
              <a:t>Visualisations</a:t>
            </a:r>
          </a:p>
          <a:p>
            <a:pPr marL="171450" indent="-171450">
              <a:buFont typeface="Wingdings" panose="05000000000000000000" pitchFamily="2" charset="2"/>
              <a:buChar char="§"/>
            </a:pPr>
            <a:r>
              <a:rPr lang="en-GB" dirty="0"/>
              <a:t>Module structure</a:t>
            </a:r>
          </a:p>
          <a:p>
            <a:pPr marL="857233" lvl="1" indent="-171450">
              <a:buFont typeface="Wingdings" panose="05000000000000000000" pitchFamily="2" charset="2"/>
              <a:buChar char="§"/>
            </a:pPr>
            <a:r>
              <a:rPr lang="en-GB" dirty="0"/>
              <a:t>Study calendar (Accessible from Block 1 or resources)</a:t>
            </a:r>
          </a:p>
          <a:p>
            <a:pPr marL="857233" lvl="1" indent="-171450">
              <a:buFont typeface="Wingdings" panose="05000000000000000000" pitchFamily="2" charset="2"/>
              <a:buChar char="§"/>
            </a:pPr>
            <a:r>
              <a:rPr lang="en-GB" dirty="0"/>
              <a:t>TMA/EMA dates</a:t>
            </a:r>
          </a:p>
          <a:p>
            <a:pPr marL="857233" lvl="1" indent="-171450">
              <a:buFont typeface="Wingdings" panose="05000000000000000000" pitchFamily="2" charset="2"/>
              <a:buChar char="§"/>
            </a:pPr>
            <a:r>
              <a:rPr lang="en-GB" dirty="0"/>
              <a:t>Cross reference with other modules</a:t>
            </a:r>
          </a:p>
          <a:p>
            <a:pPr marL="171450" indent="-171450">
              <a:buFont typeface="Wingdings" panose="05000000000000000000" pitchFamily="2" charset="2"/>
              <a:buChar char="§"/>
            </a:pPr>
            <a:r>
              <a:rPr lang="en-GB" dirty="0"/>
              <a:t>OU Study app</a:t>
            </a:r>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Where to begin</a:t>
            </a:r>
          </a:p>
        </p:txBody>
      </p:sp>
      <p:pic>
        <p:nvPicPr>
          <p:cNvPr id="10" name="Picture 9">
            <a:extLst>
              <a:ext uri="{FF2B5EF4-FFF2-40B4-BE49-F238E27FC236}">
                <a16:creationId xmlns:a16="http://schemas.microsoft.com/office/drawing/2014/main" id="{C54C01CC-182B-DC78-DAC7-71423EA2FD7E}"/>
              </a:ext>
            </a:extLst>
          </p:cNvPr>
          <p:cNvPicPr>
            <a:picLocks noChangeAspect="1"/>
          </p:cNvPicPr>
          <p:nvPr/>
        </p:nvPicPr>
        <p:blipFill>
          <a:blip r:embed="rId3"/>
          <a:stretch>
            <a:fillRect/>
          </a:stretch>
        </p:blipFill>
        <p:spPr>
          <a:xfrm>
            <a:off x="388801" y="941581"/>
            <a:ext cx="6698560" cy="739204"/>
          </a:xfrm>
          <a:prstGeom prst="rect">
            <a:avLst/>
          </a:prstGeom>
        </p:spPr>
      </p:pic>
    </p:spTree>
    <p:extLst>
      <p:ext uri="{BB962C8B-B14F-4D97-AF65-F5344CB8AC3E}">
        <p14:creationId xmlns:p14="http://schemas.microsoft.com/office/powerpoint/2010/main" val="91745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6</a:t>
            </a:fld>
            <a:endParaRPr lang="en-US"/>
          </a:p>
        </p:txBody>
      </p:sp>
      <p:sp>
        <p:nvSpPr>
          <p:cNvPr id="3" name="Text Placeholder 2">
            <a:extLst>
              <a:ext uri="{FF2B5EF4-FFF2-40B4-BE49-F238E27FC236}">
                <a16:creationId xmlns:a16="http://schemas.microsoft.com/office/drawing/2014/main" id="{39180E4D-5029-4C1B-ABE4-3EEEF22709B2}"/>
              </a:ext>
            </a:extLst>
          </p:cNvPr>
          <p:cNvSpPr>
            <a:spLocks noGrp="1"/>
          </p:cNvSpPr>
          <p:nvPr>
            <p:ph type="body" sz="quarter" idx="11"/>
          </p:nvPr>
        </p:nvSpPr>
        <p:spPr>
          <a:xfrm>
            <a:off x="432001" y="1094874"/>
            <a:ext cx="7737441" cy="3688626"/>
          </a:xfrm>
        </p:spPr>
        <p:txBody>
          <a:bodyPr/>
          <a:lstStyle/>
          <a:p>
            <a:pPr marL="171450" indent="-171450">
              <a:buFont typeface="Wingdings" panose="05000000000000000000" pitchFamily="2" charset="2"/>
              <a:buChar char="§"/>
            </a:pPr>
            <a:r>
              <a:rPr lang="en-GB" sz="1800" dirty="0"/>
              <a:t>Provides the teaching materials for the entire module</a:t>
            </a:r>
          </a:p>
          <a:p>
            <a:pPr marL="171450" indent="-171450">
              <a:buFont typeface="Wingdings" panose="05000000000000000000" pitchFamily="2" charset="2"/>
              <a:buChar char="§"/>
            </a:pPr>
            <a:r>
              <a:rPr lang="en-GB" sz="1800" dirty="0"/>
              <a:t>Available in several formats: PDF, HTML and </a:t>
            </a:r>
            <a:r>
              <a:rPr lang="en-GB" sz="1800" dirty="0" err="1"/>
              <a:t>Jupyter</a:t>
            </a:r>
            <a:r>
              <a:rPr lang="en-GB" sz="1800" dirty="0"/>
              <a:t> notebooks</a:t>
            </a:r>
          </a:p>
          <a:p>
            <a:pPr marL="171450" indent="-171450">
              <a:buFont typeface="Wingdings" panose="05000000000000000000" pitchFamily="2" charset="2"/>
              <a:buChar char="§"/>
            </a:pPr>
            <a:r>
              <a:rPr lang="en-GB" sz="1800" dirty="0"/>
              <a:t>The notebooks make this an </a:t>
            </a:r>
            <a:r>
              <a:rPr lang="en-GB" sz="1800" b="1" dirty="0"/>
              <a:t>interactive</a:t>
            </a:r>
            <a:r>
              <a:rPr lang="en-GB" sz="1800" dirty="0"/>
              <a:t> resource: experiment with code, complete the exercises</a:t>
            </a:r>
          </a:p>
          <a:p>
            <a:pPr marL="171450" indent="-171450">
              <a:buFont typeface="Wingdings" panose="05000000000000000000" pitchFamily="2" charset="2"/>
              <a:buChar char="§"/>
            </a:pPr>
            <a:r>
              <a:rPr lang="en-GB" sz="1800" dirty="0"/>
              <a:t>If you use several devices upload a copy to </a:t>
            </a:r>
            <a:r>
              <a:rPr lang="en-GB" sz="1800" dirty="0" err="1"/>
              <a:t>Jupyter</a:t>
            </a:r>
            <a:r>
              <a:rPr lang="en-GB" sz="1800" dirty="0"/>
              <a:t> Hub, your own playground for running notebooks and Python code</a:t>
            </a:r>
          </a:p>
          <a:p>
            <a:pPr marL="171450" indent="-171450">
              <a:buFont typeface="Wingdings" panose="05000000000000000000" pitchFamily="2" charset="2"/>
              <a:buChar char="§"/>
            </a:pPr>
            <a:endParaRPr lang="en-GB" sz="1800" dirty="0"/>
          </a:p>
          <a:p>
            <a:pPr algn="l"/>
            <a:r>
              <a:rPr lang="en-GB" sz="1800" dirty="0"/>
              <a:t>It is a </a:t>
            </a:r>
            <a:r>
              <a:rPr lang="en-GB" sz="1800" b="1" i="1" dirty="0"/>
              <a:t>big</a:t>
            </a:r>
            <a:r>
              <a:rPr lang="en-GB" sz="1800" dirty="0"/>
              <a:t> book. </a:t>
            </a:r>
            <a:r>
              <a:rPr lang="en-GB" sz="1800" dirty="0">
                <a:solidFill>
                  <a:srgbClr val="000000"/>
                </a:solidFill>
                <a:latin typeface="NimbusRomNo9L-Regu"/>
              </a:rPr>
              <a:t>L</a:t>
            </a:r>
            <a:r>
              <a:rPr lang="en-GB" sz="1800" b="0" i="0" u="none" strike="noStrike" baseline="0" dirty="0">
                <a:solidFill>
                  <a:srgbClr val="000000"/>
                </a:solidFill>
                <a:latin typeface="NimbusRomNo9L-Regu"/>
              </a:rPr>
              <a:t>ook at the TMAs </a:t>
            </a:r>
            <a:r>
              <a:rPr lang="en-GB" sz="1800" b="0" i="0" u="none" strike="noStrike" baseline="0" dirty="0">
                <a:solidFill>
                  <a:srgbClr val="000000"/>
                </a:solidFill>
                <a:latin typeface="NimbusRomNo9L-ReguItal"/>
              </a:rPr>
              <a:t>before </a:t>
            </a:r>
            <a:r>
              <a:rPr lang="en-GB" sz="1800" b="0" i="0" u="none" strike="noStrike" baseline="0" dirty="0">
                <a:solidFill>
                  <a:srgbClr val="000000"/>
                </a:solidFill>
                <a:latin typeface="NimbusRomNo9L-Regu"/>
              </a:rPr>
              <a:t>working through the corresponding chapters to gauge what to study in depth, what to skim and what to skip.</a:t>
            </a:r>
            <a:endParaRPr lang="en-GB" sz="1800" dirty="0"/>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M269 Book</a:t>
            </a:r>
          </a:p>
        </p:txBody>
      </p:sp>
    </p:spTree>
    <p:extLst>
      <p:ext uri="{BB962C8B-B14F-4D97-AF65-F5344CB8AC3E}">
        <p14:creationId xmlns:p14="http://schemas.microsoft.com/office/powerpoint/2010/main" val="1738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7</a:t>
            </a:fld>
            <a:endParaRPr lang="en-US"/>
          </a:p>
        </p:txBody>
      </p:sp>
      <p:sp>
        <p:nvSpPr>
          <p:cNvPr id="3" name="Text Placeholder 2">
            <a:extLst>
              <a:ext uri="{FF2B5EF4-FFF2-40B4-BE49-F238E27FC236}">
                <a16:creationId xmlns:a16="http://schemas.microsoft.com/office/drawing/2014/main" id="{39180E4D-5029-4C1B-ABE4-3EEEF22709B2}"/>
              </a:ext>
            </a:extLst>
          </p:cNvPr>
          <p:cNvSpPr>
            <a:spLocks noGrp="1"/>
          </p:cNvSpPr>
          <p:nvPr>
            <p:ph type="body" sz="quarter" idx="11"/>
          </p:nvPr>
        </p:nvSpPr>
        <p:spPr>
          <a:xfrm>
            <a:off x="432001" y="1094874"/>
            <a:ext cx="7737441" cy="3688626"/>
          </a:xfrm>
        </p:spPr>
        <p:txBody>
          <a:bodyPr/>
          <a:lstStyle/>
          <a:p>
            <a:pPr marL="171450" indent="-171450">
              <a:buFont typeface="Wingdings" panose="05000000000000000000" pitchFamily="2" charset="2"/>
              <a:buChar char="§"/>
            </a:pPr>
            <a:r>
              <a:rPr lang="en-GB" sz="1800" dirty="0"/>
              <a:t>Covers the aims and outcomes of the module</a:t>
            </a:r>
          </a:p>
          <a:p>
            <a:pPr marL="171450" indent="-171450">
              <a:buFont typeface="Wingdings" panose="05000000000000000000" pitchFamily="2" charset="2"/>
              <a:buChar char="§"/>
            </a:pPr>
            <a:r>
              <a:rPr lang="en-GB" sz="1800" dirty="0"/>
              <a:t>Explains the structure of the module</a:t>
            </a:r>
          </a:p>
          <a:p>
            <a:pPr marL="171450" indent="-171450">
              <a:buFont typeface="Wingdings" panose="05000000000000000000" pitchFamily="2" charset="2"/>
              <a:buChar char="§"/>
            </a:pPr>
            <a:r>
              <a:rPr lang="en-GB" sz="1800" dirty="0"/>
              <a:t>Explains how the module is assessed</a:t>
            </a:r>
          </a:p>
          <a:p>
            <a:pPr marL="171450" indent="-171450">
              <a:buFont typeface="Wingdings" panose="05000000000000000000" pitchFamily="2" charset="2"/>
              <a:buChar char="§"/>
            </a:pPr>
            <a:r>
              <a:rPr lang="en-GB" sz="1800" dirty="0"/>
              <a:t>Provides guidance on the </a:t>
            </a:r>
            <a:r>
              <a:rPr lang="en-GB" sz="1800" u="sng" dirty="0"/>
              <a:t>word count rules </a:t>
            </a:r>
            <a:r>
              <a:rPr lang="en-GB" sz="1800" dirty="0"/>
              <a:t>for the module</a:t>
            </a:r>
          </a:p>
          <a:p>
            <a:pPr marL="171450" indent="-171450">
              <a:buFont typeface="Wingdings" panose="05000000000000000000" pitchFamily="2" charset="2"/>
              <a:buChar char="§"/>
            </a:pPr>
            <a:r>
              <a:rPr lang="en-GB" sz="1800" dirty="0">
                <a:hlinkClick r:id="rId3"/>
              </a:rPr>
              <a:t>Module Guide: 5.2 Word counts and referencing (open.ac.uk)</a:t>
            </a:r>
            <a:endParaRPr lang="en-GB" sz="1800" dirty="0"/>
          </a:p>
          <a:p>
            <a:pPr marL="171450" indent="-171450">
              <a:buFont typeface="Wingdings" panose="05000000000000000000" pitchFamily="2" charset="2"/>
              <a:buChar char="§"/>
            </a:pPr>
            <a:r>
              <a:rPr lang="en-GB" sz="1800" dirty="0"/>
              <a:t>Explains plagiarism and referencing</a:t>
            </a:r>
          </a:p>
          <a:p>
            <a:pPr marL="857233" lvl="1" indent="-171450">
              <a:buFont typeface="Wingdings" panose="05000000000000000000" pitchFamily="2" charset="2"/>
              <a:buChar char="§"/>
            </a:pPr>
            <a:r>
              <a:rPr lang="en-GB" sz="1800" dirty="0"/>
              <a:t>Remember to provide citations and references</a:t>
            </a:r>
          </a:p>
          <a:p>
            <a:pPr marL="857233" lvl="1" indent="-171450">
              <a:buFont typeface="Wingdings" panose="05000000000000000000" pitchFamily="2" charset="2"/>
              <a:buChar char="§"/>
            </a:pPr>
            <a:r>
              <a:rPr lang="en-GB" sz="1800" dirty="0"/>
              <a:t>Cite them right</a:t>
            </a:r>
          </a:p>
          <a:p>
            <a:r>
              <a:rPr lang="en-GB" sz="1800" dirty="0">
                <a:hlinkClick r:id="rId4"/>
              </a:rPr>
              <a:t>Quick guide to Harvard referencing (Cite Them Right) | Library Services | Open University</a:t>
            </a:r>
            <a:endParaRPr lang="en-GB" sz="1800" dirty="0"/>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Module Guide</a:t>
            </a:r>
          </a:p>
        </p:txBody>
      </p:sp>
    </p:spTree>
    <p:extLst>
      <p:ext uri="{BB962C8B-B14F-4D97-AF65-F5344CB8AC3E}">
        <p14:creationId xmlns:p14="http://schemas.microsoft.com/office/powerpoint/2010/main" val="208203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8</a:t>
            </a:fld>
            <a:endParaRPr lang="en-US"/>
          </a:p>
        </p:txBody>
      </p:sp>
      <p:sp>
        <p:nvSpPr>
          <p:cNvPr id="3" name="Text Placeholder 2">
            <a:extLst>
              <a:ext uri="{FF2B5EF4-FFF2-40B4-BE49-F238E27FC236}">
                <a16:creationId xmlns:a16="http://schemas.microsoft.com/office/drawing/2014/main" id="{39180E4D-5029-4C1B-ABE4-3EEEF22709B2}"/>
              </a:ext>
            </a:extLst>
          </p:cNvPr>
          <p:cNvSpPr>
            <a:spLocks noGrp="1"/>
          </p:cNvSpPr>
          <p:nvPr>
            <p:ph type="body" sz="quarter" idx="11"/>
          </p:nvPr>
        </p:nvSpPr>
        <p:spPr>
          <a:xfrm>
            <a:off x="432001" y="1094873"/>
            <a:ext cx="8038231" cy="3777915"/>
          </a:xfrm>
        </p:spPr>
        <p:txBody>
          <a:bodyPr/>
          <a:lstStyle/>
          <a:p>
            <a:r>
              <a:rPr lang="en-GB" sz="1800" dirty="0"/>
              <a:t>Each TMA specifies a </a:t>
            </a:r>
            <a:r>
              <a:rPr lang="en-GB" sz="1800" b="1" dirty="0"/>
              <a:t>word count </a:t>
            </a:r>
            <a:r>
              <a:rPr lang="en-GB" sz="1800" dirty="0"/>
              <a:t>for each part which requires a text response.</a:t>
            </a:r>
          </a:p>
          <a:p>
            <a:r>
              <a:rPr lang="en-GB" sz="1800" dirty="0"/>
              <a:t>Your submission will be marked </a:t>
            </a:r>
            <a:r>
              <a:rPr lang="en-GB" sz="1800" b="1" dirty="0"/>
              <a:t>up to </a:t>
            </a:r>
            <a:r>
              <a:rPr lang="en-GB" sz="1800" dirty="0"/>
              <a:t>the word count that has been set.</a:t>
            </a:r>
          </a:p>
          <a:p>
            <a:r>
              <a:rPr lang="en-GB" sz="1800" dirty="0"/>
              <a:t>References are not included in the word count.</a:t>
            </a:r>
          </a:p>
          <a:p>
            <a:r>
              <a:rPr lang="en-GB" sz="1800" dirty="0"/>
              <a:t>Captions and titles are also not included in the word count.</a:t>
            </a:r>
          </a:p>
          <a:p>
            <a:r>
              <a:rPr lang="en-GB" sz="1800" dirty="0"/>
              <a:t>You are encouraged to provide appropriate references from reputable and high quality sources as a foundation for your answer.</a:t>
            </a:r>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Standard information on word counts and referencing</a:t>
            </a:r>
          </a:p>
        </p:txBody>
      </p:sp>
      <p:sp>
        <p:nvSpPr>
          <p:cNvPr id="4" name="TextBox 3">
            <a:extLst>
              <a:ext uri="{FF2B5EF4-FFF2-40B4-BE49-F238E27FC236}">
                <a16:creationId xmlns:a16="http://schemas.microsoft.com/office/drawing/2014/main" id="{783A9403-A7D1-46B2-B53C-56087C14E5A7}"/>
              </a:ext>
            </a:extLst>
          </p:cNvPr>
          <p:cNvSpPr txBox="1"/>
          <p:nvPr/>
        </p:nvSpPr>
        <p:spPr>
          <a:xfrm>
            <a:off x="4625205" y="4429939"/>
            <a:ext cx="3991532" cy="261610"/>
          </a:xfrm>
          <a:prstGeom prst="rect">
            <a:avLst/>
          </a:prstGeom>
          <a:noFill/>
        </p:spPr>
        <p:txBody>
          <a:bodyPr wrap="square" rtlCol="0">
            <a:spAutoFit/>
          </a:bodyPr>
          <a:lstStyle/>
          <a:p>
            <a:r>
              <a:rPr lang="en-GB" sz="1050" dirty="0">
                <a:hlinkClick r:id="rId3"/>
              </a:rPr>
              <a:t>Module Guide: 5.2 Word counts and referencing (open.ac.uk)</a:t>
            </a:r>
            <a:endParaRPr lang="en-GB" sz="1050" dirty="0"/>
          </a:p>
        </p:txBody>
      </p:sp>
    </p:spTree>
    <p:extLst>
      <p:ext uri="{BB962C8B-B14F-4D97-AF65-F5344CB8AC3E}">
        <p14:creationId xmlns:p14="http://schemas.microsoft.com/office/powerpoint/2010/main" val="326565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E17BB-B397-489A-A85B-74B7813B0EBD}"/>
              </a:ext>
            </a:extLst>
          </p:cNvPr>
          <p:cNvSpPr>
            <a:spLocks noGrp="1"/>
          </p:cNvSpPr>
          <p:nvPr>
            <p:ph type="sldNum" sz="quarter" idx="10"/>
          </p:nvPr>
        </p:nvSpPr>
        <p:spPr/>
        <p:txBody>
          <a:bodyPr/>
          <a:lstStyle/>
          <a:p>
            <a:fld id="{0406593E-52CF-5B45-8CFF-7309163A4729}" type="slidenum">
              <a:rPr lang="en-US" smtClean="0"/>
              <a:pPr/>
              <a:t>9</a:t>
            </a:fld>
            <a:endParaRPr lang="en-US"/>
          </a:p>
        </p:txBody>
      </p:sp>
      <p:sp>
        <p:nvSpPr>
          <p:cNvPr id="3" name="Text Placeholder 2">
            <a:extLst>
              <a:ext uri="{FF2B5EF4-FFF2-40B4-BE49-F238E27FC236}">
                <a16:creationId xmlns:a16="http://schemas.microsoft.com/office/drawing/2014/main" id="{39180E4D-5029-4C1B-ABE4-3EEEF22709B2}"/>
              </a:ext>
            </a:extLst>
          </p:cNvPr>
          <p:cNvSpPr>
            <a:spLocks noGrp="1"/>
          </p:cNvSpPr>
          <p:nvPr>
            <p:ph type="body" sz="quarter" idx="11"/>
          </p:nvPr>
        </p:nvSpPr>
        <p:spPr>
          <a:xfrm>
            <a:off x="432001" y="904076"/>
            <a:ext cx="3862207" cy="4152930"/>
          </a:xfrm>
        </p:spPr>
        <p:txBody>
          <a:bodyPr/>
          <a:lstStyle/>
          <a:p>
            <a:pPr marL="171450" indent="-171450">
              <a:buFont typeface="Wingdings" panose="05000000000000000000" pitchFamily="2" charset="2"/>
              <a:buChar char="§"/>
            </a:pPr>
            <a:r>
              <a:rPr lang="en-GB" dirty="0"/>
              <a:t>Cluster Forums</a:t>
            </a:r>
          </a:p>
          <a:p>
            <a:pPr marL="171450" indent="-171450">
              <a:buFont typeface="Wingdings" panose="05000000000000000000" pitchFamily="2" charset="2"/>
              <a:buChar char="§"/>
            </a:pPr>
            <a:r>
              <a:rPr lang="en-GB" dirty="0"/>
              <a:t>M269 Discussion Forum</a:t>
            </a:r>
          </a:p>
          <a:p>
            <a:pPr marL="171450" indent="-171450">
              <a:buFont typeface="Wingdings" panose="05000000000000000000" pitchFamily="2" charset="2"/>
              <a:buChar char="§"/>
            </a:pPr>
            <a:r>
              <a:rPr lang="en-GB" dirty="0"/>
              <a:t>Café Forum</a:t>
            </a:r>
          </a:p>
          <a:p>
            <a:pPr marL="171450" indent="-171450">
              <a:buFont typeface="Wingdings" panose="05000000000000000000" pitchFamily="2" charset="2"/>
              <a:buChar char="§"/>
            </a:pPr>
            <a:r>
              <a:rPr lang="en-GB" dirty="0"/>
              <a:t>Block Forums</a:t>
            </a:r>
          </a:p>
          <a:p>
            <a:pPr marL="857233" lvl="1" indent="-171450">
              <a:buFont typeface="Wingdings" panose="05000000000000000000" pitchFamily="2" charset="2"/>
              <a:buChar char="§"/>
            </a:pPr>
            <a:r>
              <a:rPr lang="en-GB" dirty="0"/>
              <a:t>Discussion</a:t>
            </a:r>
          </a:p>
          <a:p>
            <a:pPr marL="857233" lvl="1" indent="-171450">
              <a:buFont typeface="Wingdings" panose="05000000000000000000" pitchFamily="2" charset="2"/>
              <a:buChar char="§"/>
            </a:pPr>
            <a:r>
              <a:rPr lang="en-GB" dirty="0"/>
              <a:t>Software support</a:t>
            </a:r>
          </a:p>
          <a:p>
            <a:pPr marL="171450" indent="-171450">
              <a:buFont typeface="Wingdings" panose="05000000000000000000" pitchFamily="2" charset="2"/>
              <a:buChar char="§"/>
            </a:pPr>
            <a:r>
              <a:rPr lang="en-GB" dirty="0"/>
              <a:t>News</a:t>
            </a:r>
          </a:p>
          <a:p>
            <a:pPr marL="857233" lvl="1" indent="-171450">
              <a:buFont typeface="Wingdings" panose="05000000000000000000" pitchFamily="2" charset="2"/>
              <a:buChar char="§"/>
            </a:pPr>
            <a:r>
              <a:rPr lang="en-GB" dirty="0"/>
              <a:t>Errata!</a:t>
            </a:r>
          </a:p>
          <a:p>
            <a:pPr marL="857233" lvl="1" indent="-171450">
              <a:buFont typeface="Wingdings" panose="05000000000000000000" pitchFamily="2" charset="2"/>
              <a:buChar char="§"/>
            </a:pPr>
            <a:r>
              <a:rPr lang="en-GB" dirty="0"/>
              <a:t>News feed</a:t>
            </a:r>
          </a:p>
          <a:p>
            <a:pPr marL="171450" indent="-171450">
              <a:buFont typeface="Wingdings" panose="05000000000000000000" pitchFamily="2" charset="2"/>
              <a:buChar char="§"/>
            </a:pPr>
            <a:r>
              <a:rPr lang="en-GB" sz="1200" dirty="0"/>
              <a:t>Resources tab</a:t>
            </a:r>
          </a:p>
          <a:p>
            <a:pPr marL="857233" lvl="1" indent="-171450">
              <a:buFont typeface="Wingdings" panose="05000000000000000000" pitchFamily="2" charset="2"/>
              <a:buChar char="§"/>
            </a:pPr>
            <a:r>
              <a:rPr lang="en-GB" sz="1200" dirty="0"/>
              <a:t>Module guide</a:t>
            </a:r>
          </a:p>
          <a:p>
            <a:pPr marL="857233" lvl="1" indent="-171450">
              <a:buFont typeface="Wingdings" panose="05000000000000000000" pitchFamily="2" charset="2"/>
              <a:buChar char="§"/>
            </a:pPr>
            <a:r>
              <a:rPr lang="en-GB" dirty="0" err="1"/>
              <a:t>Jupyter</a:t>
            </a:r>
            <a:r>
              <a:rPr lang="en-GB" dirty="0"/>
              <a:t> Hub</a:t>
            </a:r>
          </a:p>
          <a:p>
            <a:pPr marL="857233" lvl="1" indent="-171450">
              <a:buFont typeface="Wingdings" panose="05000000000000000000" pitchFamily="2" charset="2"/>
              <a:buChar char="§"/>
            </a:pPr>
            <a:r>
              <a:rPr lang="en-GB" dirty="0"/>
              <a:t>Visualisation of data structures and algorithms</a:t>
            </a:r>
            <a:endParaRPr lang="en-GB" sz="1200" dirty="0"/>
          </a:p>
        </p:txBody>
      </p:sp>
      <p:sp>
        <p:nvSpPr>
          <p:cNvPr id="5" name="Title 4">
            <a:extLst>
              <a:ext uri="{FF2B5EF4-FFF2-40B4-BE49-F238E27FC236}">
                <a16:creationId xmlns:a16="http://schemas.microsoft.com/office/drawing/2014/main" id="{9F9D5C23-D827-41AD-998D-E9511337497E}"/>
              </a:ext>
            </a:extLst>
          </p:cNvPr>
          <p:cNvSpPr>
            <a:spLocks noGrp="1"/>
          </p:cNvSpPr>
          <p:nvPr>
            <p:ph type="ctrTitle"/>
          </p:nvPr>
        </p:nvSpPr>
        <p:spPr/>
        <p:txBody>
          <a:bodyPr/>
          <a:lstStyle/>
          <a:p>
            <a:r>
              <a:rPr lang="en-GB" dirty="0"/>
              <a:t>Overview</a:t>
            </a:r>
          </a:p>
        </p:txBody>
      </p:sp>
      <p:sp>
        <p:nvSpPr>
          <p:cNvPr id="6" name="Text Placeholder 5">
            <a:extLst>
              <a:ext uri="{FF2B5EF4-FFF2-40B4-BE49-F238E27FC236}">
                <a16:creationId xmlns:a16="http://schemas.microsoft.com/office/drawing/2014/main" id="{6C930EEF-D7F6-4711-9A19-8387700C605A}"/>
              </a:ext>
            </a:extLst>
          </p:cNvPr>
          <p:cNvSpPr>
            <a:spLocks noGrp="1"/>
          </p:cNvSpPr>
          <p:nvPr>
            <p:ph type="body" sz="quarter" idx="13"/>
          </p:nvPr>
        </p:nvSpPr>
        <p:spPr/>
        <p:txBody>
          <a:bodyPr/>
          <a:lstStyle/>
          <a:p>
            <a:r>
              <a:rPr lang="en-GB" dirty="0"/>
              <a:t>Forums, News &amp; Resources</a:t>
            </a:r>
          </a:p>
        </p:txBody>
      </p:sp>
      <p:pic>
        <p:nvPicPr>
          <p:cNvPr id="8" name="Picture 7" descr="A collage of drawings of animals&#10;&#10;Description automatically generated">
            <a:extLst>
              <a:ext uri="{FF2B5EF4-FFF2-40B4-BE49-F238E27FC236}">
                <a16:creationId xmlns:a16="http://schemas.microsoft.com/office/drawing/2014/main" id="{31916E48-4A50-1647-A3CC-D14BAC0C0785}"/>
              </a:ext>
            </a:extLst>
          </p:cNvPr>
          <p:cNvPicPr>
            <a:picLocks noChangeAspect="1"/>
          </p:cNvPicPr>
          <p:nvPr/>
        </p:nvPicPr>
        <p:blipFill>
          <a:blip r:embed="rId2"/>
          <a:stretch>
            <a:fillRect/>
          </a:stretch>
        </p:blipFill>
        <p:spPr>
          <a:xfrm>
            <a:off x="4067115" y="738000"/>
            <a:ext cx="4944992" cy="3501423"/>
          </a:xfrm>
          <a:prstGeom prst="rect">
            <a:avLst/>
          </a:prstGeom>
        </p:spPr>
      </p:pic>
    </p:spTree>
    <p:extLst>
      <p:ext uri="{BB962C8B-B14F-4D97-AF65-F5344CB8AC3E}">
        <p14:creationId xmlns:p14="http://schemas.microsoft.com/office/powerpoint/2010/main" val="4269226122"/>
      </p:ext>
    </p:extLst>
  </p:cSld>
  <p:clrMapOvr>
    <a:masterClrMapping/>
  </p:clrMapOvr>
</p:sld>
</file>

<file path=ppt/theme/theme1.xml><?xml version="1.0" encoding="utf-8"?>
<a:theme xmlns:a="http://schemas.openxmlformats.org/drawingml/2006/main" name="OU Title">
  <a:themeElements>
    <a:clrScheme name="OU Theme Colours">
      <a:dk1>
        <a:srgbClr val="000000"/>
      </a:dk1>
      <a:lt1>
        <a:srgbClr val="FFFFFF"/>
      </a:lt1>
      <a:dk2>
        <a:srgbClr val="A7A9AC"/>
      </a:dk2>
      <a:lt2>
        <a:srgbClr val="CCCCCC"/>
      </a:lt2>
      <a:accent1>
        <a:srgbClr val="1D499B"/>
      </a:accent1>
      <a:accent2>
        <a:srgbClr val="F26522"/>
      </a:accent2>
      <a:accent3>
        <a:srgbClr val="ED2891"/>
      </a:accent3>
      <a:accent4>
        <a:srgbClr val="00B7B2"/>
      </a:accent4>
      <a:accent5>
        <a:srgbClr val="A7A9AC"/>
      </a:accent5>
      <a:accent6>
        <a:srgbClr val="000000"/>
      </a:accent6>
      <a:hlink>
        <a:srgbClr val="5490D0"/>
      </a:hlink>
      <a:folHlink>
        <a:srgbClr val="716FB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lgn="l">
          <a:defRPr sz="12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U Section">
  <a:themeElements>
    <a:clrScheme name="OU Theme Colours">
      <a:dk1>
        <a:srgbClr val="000000"/>
      </a:dk1>
      <a:lt1>
        <a:srgbClr val="FFFFFF"/>
      </a:lt1>
      <a:dk2>
        <a:srgbClr val="A7A9AC"/>
      </a:dk2>
      <a:lt2>
        <a:srgbClr val="CCCCCC"/>
      </a:lt2>
      <a:accent1>
        <a:srgbClr val="1D499B"/>
      </a:accent1>
      <a:accent2>
        <a:srgbClr val="F26522"/>
      </a:accent2>
      <a:accent3>
        <a:srgbClr val="ED2891"/>
      </a:accent3>
      <a:accent4>
        <a:srgbClr val="00B7B2"/>
      </a:accent4>
      <a:accent5>
        <a:srgbClr val="A7A9AC"/>
      </a:accent5>
      <a:accent6>
        <a:srgbClr val="000000"/>
      </a:accent6>
      <a:hlink>
        <a:srgbClr val="5490D0"/>
      </a:hlink>
      <a:folHlink>
        <a:srgbClr val="716FB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U Layouts">
  <a:themeElements>
    <a:clrScheme name="OU Theme Colours">
      <a:dk1>
        <a:srgbClr val="000000"/>
      </a:dk1>
      <a:lt1>
        <a:srgbClr val="FFFFFF"/>
      </a:lt1>
      <a:dk2>
        <a:srgbClr val="A7A9AC"/>
      </a:dk2>
      <a:lt2>
        <a:srgbClr val="CCCCCC"/>
      </a:lt2>
      <a:accent1>
        <a:srgbClr val="1D499B"/>
      </a:accent1>
      <a:accent2>
        <a:srgbClr val="F26522"/>
      </a:accent2>
      <a:accent3>
        <a:srgbClr val="ED2891"/>
      </a:accent3>
      <a:accent4>
        <a:srgbClr val="00B7B2"/>
      </a:accent4>
      <a:accent5>
        <a:srgbClr val="A7A9AC"/>
      </a:accent5>
      <a:accent6>
        <a:srgbClr val="000000"/>
      </a:accent6>
      <a:hlink>
        <a:srgbClr val="5490D0"/>
      </a:hlink>
      <a:folHlink>
        <a:srgbClr val="716FB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12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5C9278D2DAA543AF59FCC8E1F5AD38" ma:contentTypeVersion="4" ma:contentTypeDescription="Create a new document." ma:contentTypeScope="" ma:versionID="3dd1e4f7a383ccaee99b3515f6d48d1b">
  <xsd:schema xmlns:xsd="http://www.w3.org/2001/XMLSchema" xmlns:xs="http://www.w3.org/2001/XMLSchema" xmlns:p="http://schemas.microsoft.com/office/2006/metadata/properties" xmlns:ns3="f6c48b97-89df-4bd4-a1d9-289e01a0d778" targetNamespace="http://schemas.microsoft.com/office/2006/metadata/properties" ma:root="true" ma:fieldsID="0b00533984a68569b27989dd9c41a8bf" ns3:_="">
    <xsd:import namespace="f6c48b97-89df-4bd4-a1d9-289e01a0d77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c48b97-89df-4bd4-a1d9-289e01a0d7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8DA682-0174-4E58-9F51-CCBDDC68B260}">
  <ds:schemaRefs>
    <ds:schemaRef ds:uri="http://purl.org/dc/terms/"/>
    <ds:schemaRef ds:uri="http://schemas.openxmlformats.org/package/2006/metadata/core-properties"/>
    <ds:schemaRef ds:uri="f6c48b97-89df-4bd4-a1d9-289e01a0d77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33CD1C6-280F-4FD9-8187-A6571A667058}">
  <ds:schemaRefs>
    <ds:schemaRef ds:uri="http://schemas.microsoft.com/sharepoint/v3/contenttype/forms"/>
  </ds:schemaRefs>
</ds:datastoreItem>
</file>

<file path=customXml/itemProps3.xml><?xml version="1.0" encoding="utf-8"?>
<ds:datastoreItem xmlns:ds="http://schemas.openxmlformats.org/officeDocument/2006/customXml" ds:itemID="{4BD250C9-5B4D-49AB-BCF2-808213A36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c48b97-89df-4bd4-a1d9-289e01a0d7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1299</TotalTime>
  <Words>2610</Words>
  <Application>Microsoft Office PowerPoint</Application>
  <PresentationFormat>On-screen Show (16:9)</PresentationFormat>
  <Paragraphs>368</Paragraphs>
  <Slides>30</Slides>
  <Notes>21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30</vt:i4>
      </vt:variant>
    </vt:vector>
  </HeadingPairs>
  <TitlesOfParts>
    <vt:vector size="40" baseType="lpstr">
      <vt:lpstr>Arial</vt:lpstr>
      <vt:lpstr>Calibri</vt:lpstr>
      <vt:lpstr>Calibri Light</vt:lpstr>
      <vt:lpstr>NimbusRomNo9L-Regu</vt:lpstr>
      <vt:lpstr>NimbusRomNo9L-ReguItal</vt:lpstr>
      <vt:lpstr>Wingdings</vt:lpstr>
      <vt:lpstr>OU Title</vt:lpstr>
      <vt:lpstr>OU Section</vt:lpstr>
      <vt:lpstr>OU Layouts</vt:lpstr>
      <vt:lpstr>Office Theme</vt:lpstr>
      <vt:lpstr>M269 Algorithms, data structures and computability</vt:lpstr>
      <vt:lpstr>M269 Algorithms, data structures and computability</vt:lpstr>
      <vt:lpstr>PowerPoint Presentation</vt:lpstr>
      <vt:lpstr>Overview</vt:lpstr>
      <vt:lpstr>Overview</vt:lpstr>
      <vt:lpstr>Overview</vt:lpstr>
      <vt:lpstr>Overview</vt:lpstr>
      <vt:lpstr>Overview</vt:lpstr>
      <vt:lpstr>Overview</vt:lpstr>
      <vt:lpstr>Overview</vt:lpstr>
      <vt:lpstr>Overview</vt:lpstr>
      <vt:lpstr>Overview</vt:lpstr>
      <vt:lpstr>Overview</vt:lpstr>
      <vt:lpstr>Overview</vt:lpstr>
      <vt:lpstr>Overview</vt:lpstr>
      <vt:lpstr>Software</vt:lpstr>
      <vt:lpstr>Software</vt:lpstr>
      <vt:lpstr>Assessment</vt:lpstr>
      <vt:lpstr>Assessment</vt:lpstr>
      <vt:lpstr>Assessment</vt:lpstr>
      <vt:lpstr>Assessment</vt:lpstr>
      <vt:lpstr>Assessment</vt:lpstr>
      <vt:lpstr>Support</vt:lpstr>
      <vt:lpstr>Support</vt:lpstr>
      <vt:lpstr>Support</vt:lpstr>
      <vt:lpstr>PowerPoint Presentation</vt:lpstr>
      <vt:lpstr>Checklist</vt:lpstr>
      <vt:lpstr>What next</vt:lpstr>
      <vt:lpstr>Q&amp;A</vt:lpstr>
      <vt:lpstr>Thanks for taking part and I hope you have fun!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James</dc:creator>
  <cp:lastModifiedBy>James Burton</cp:lastModifiedBy>
  <cp:revision>114</cp:revision>
  <dcterms:created xsi:type="dcterms:W3CDTF">2017-12-05T12:15:45Z</dcterms:created>
  <dcterms:modified xsi:type="dcterms:W3CDTF">2023-10-09T10:08:20Z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0x010100E65C9278D2DAA543AF59FCC8E1F5AD38</vt:lpwstr>
  </property>
</Properties>
</file>