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sldIdLst>
    <p:sldId id="272" r:id="rId4"/>
    <p:sldId id="297" r:id="rId5"/>
    <p:sldId id="309" r:id="rId6"/>
    <p:sldId id="310" r:id="rId7"/>
    <p:sldId id="319" r:id="rId8"/>
    <p:sldId id="320" r:id="rId9"/>
    <p:sldId id="321" r:id="rId10"/>
    <p:sldId id="308" r:id="rId11"/>
    <p:sldId id="305" r:id="rId12"/>
    <p:sldId id="316" r:id="rId13"/>
    <p:sldId id="317" r:id="rId14"/>
    <p:sldId id="318" r:id="rId15"/>
    <p:sldId id="278" r:id="rId16"/>
    <p:sldId id="304" r:id="rId17"/>
    <p:sldId id="322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30068" y="2023143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/>
              <a:t>Python Tutorial</a:t>
            </a:r>
          </a:p>
          <a:p>
            <a:pPr algn="ctr"/>
            <a:r>
              <a:rPr lang="zh-TW" altLang="en-US" sz="4800" b="1" spc="603" dirty="0" smtClean="0"/>
              <a:t>第</a:t>
            </a:r>
            <a:r>
              <a:rPr lang="zh-TW" altLang="en-US" sz="4800" b="1" spc="603" dirty="0"/>
              <a:t>四</a:t>
            </a:r>
            <a:r>
              <a:rPr lang="zh-TW" altLang="en-US" sz="4800" b="1" spc="603" dirty="0" smtClean="0"/>
              <a:t>週</a:t>
            </a:r>
            <a:endParaRPr lang="zh-TW" altLang="en-US" sz="4800" b="1" spc="603" dirty="0"/>
          </a:p>
        </p:txBody>
      </p:sp>
      <p:sp>
        <p:nvSpPr>
          <p:cNvPr id="74" name="矩形 73"/>
          <p:cNvSpPr/>
          <p:nvPr/>
        </p:nvSpPr>
        <p:spPr>
          <a:xfrm>
            <a:off x="550250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2018.05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特徵提取：主成分分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391988" cy="4495799"/>
          </a:xfrm>
        </p:spPr>
        <p:txBody>
          <a:bodyPr>
            <a:normAutofit/>
          </a:bodyPr>
          <a:lstStyle/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n_components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之設定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800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會計算出各特徵的影響力</a:t>
            </a:r>
            <a: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影響力是根據各特徵佔樣本變異數的百分比。</a:t>
            </a:r>
            <a:r>
              <a:rPr lang="en-US" altLang="zh-TW" sz="28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800" b="1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explained_variance_ratio</a:t>
            </a:r>
            <a:r>
              <a:rPr lang="en-US" altLang="zh-TW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，就能得出各特徵的影響力。</a:t>
            </a: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個特徵佔樣本變異數的比例超過 </a:t>
            </a:r>
            <a: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來決定</a:t>
            </a:r>
            <a: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的數量。</a:t>
            </a: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</a:p>
        </p:txBody>
      </p:sp>
    </p:spTree>
    <p:extLst>
      <p:ext uri="{BB962C8B-B14F-4D97-AF65-F5344CB8AC3E}">
        <p14:creationId xmlns:p14="http://schemas.microsoft.com/office/powerpoint/2010/main" val="29067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特徵提取：主成分分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86" y="1750422"/>
            <a:ext cx="5400000" cy="4587694"/>
          </a:xfrm>
        </p:spPr>
      </p:pic>
    </p:spTree>
    <p:extLst>
      <p:ext uri="{BB962C8B-B14F-4D97-AF65-F5344CB8AC3E}">
        <p14:creationId xmlns:p14="http://schemas.microsoft.com/office/powerpoint/2010/main" val="40871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特徵提取：主成分分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1845733"/>
            <a:ext cx="11280987" cy="4495799"/>
          </a:xfrm>
        </p:spPr>
        <p:txBody>
          <a:bodyPr>
            <a:normAutofit/>
          </a:bodyPr>
          <a:lstStyle/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在進行</a:t>
            </a:r>
            <a:r>
              <a:rPr lang="en-US" altLang="zh-TW" sz="2800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之前，</a:t>
            </a:r>
            <a:r>
              <a:rPr lang="zh-TW" altLang="en-US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強烈建議必須對特徵進行標準化</a:t>
            </a:r>
            <a:r>
              <a:rPr lang="zh-TW" altLang="en-US" sz="2800" b="1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b="1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原因：</a:t>
            </a: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將高維數據投影到低維空間並使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其變異數最大化</a:t>
            </a:r>
            <a: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若某一特徵取值遠大於其他特徵，則該特徵在變異數佔的比例很大</a:t>
            </a:r>
            <a:r>
              <a:rPr lang="en-US" altLang="zh-TW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，很可能導致低估其他特徵的解釋力。</a:t>
            </a:r>
            <a:endParaRPr lang="en-US" altLang="zh-TW" sz="2800" b="1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若先進行標準化，則</a:t>
            </a:r>
            <a:r>
              <a:rPr lang="en-US" altLang="zh-TW" sz="2800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的運算速度也比較快。</a:t>
            </a: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</a:p>
        </p:txBody>
      </p:sp>
    </p:spTree>
    <p:extLst>
      <p:ext uri="{BB962C8B-B14F-4D97-AF65-F5344CB8AC3E}">
        <p14:creationId xmlns:p14="http://schemas.microsoft.com/office/powerpoint/2010/main" val="23274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特徵選擇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特徵選擇：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RFECV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40892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Recursive feature elimination with cross </a:t>
            </a:r>
            <a:r>
              <a:rPr lang="en-US" altLang="zh-TW" sz="2800" spc="-1" dirty="0" err="1">
                <a:solidFill>
                  <a:srgbClr val="404040"/>
                </a:solidFill>
                <a:latin typeface="微軟正黑體"/>
                <a:ea typeface="微軟正黑體"/>
              </a:rPr>
              <a:t>vavalidation</a:t>
            </a:r>
            <a:endParaRPr lang="en-US" altLang="zh-TW" sz="2800" spc="-1" dirty="0">
              <a:latin typeface="Arial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運作原理：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透過交叉驗證、特徵的排列組合來決定較具有影響力的特徵</a:t>
            </a:r>
            <a:endParaRPr lang="en-US" altLang="zh-TW" sz="2800" spc="-1" dirty="0">
              <a:latin typeface="Arial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</a:t>
            </a: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用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/>
                <a:ea typeface="微軟正黑體"/>
              </a:rPr>
              <a:t>Sklearn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來實現該方法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from 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/>
                <a:ea typeface="微軟正黑體"/>
              </a:rPr>
              <a:t>sklearn.feature_selection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import RFECV</a:t>
            </a:r>
            <a:endParaRPr lang="en-US" altLang="zh-TW" sz="28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</a:pPr>
            <a:endParaRPr lang="en-US" altLang="zh-TW" sz="2800" spc="-1" dirty="0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特徵選擇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7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特徵選擇：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RFECV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40892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RFECV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的參數詳解：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estimator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：分類器，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                     該分類器必須有 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/>
                <a:ea typeface="微軟正黑體"/>
              </a:rPr>
              <a:t>feature_importances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屬性，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                     基本上只有決策樹家族和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SVM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才有。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step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：輸入數字，該數字等於每次剔除的特徵數量。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cv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：輸入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數字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或自定義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交叉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驗證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       決定交叉驗證的方法，預設為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3fold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。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scoring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：輸入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字串</a:t>
            </a:r>
            <a:r>
              <a:rPr lang="zh-TW" altLang="en-US" sz="2800" spc="-1" dirty="0" smtClean="0">
                <a:latin typeface="Arial"/>
              </a:rPr>
              <a:t>，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衡量分類器表現的指標。</a:t>
            </a:r>
            <a:endParaRPr lang="en-US" altLang="zh-TW" sz="2800" spc="-1" dirty="0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特徵選擇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34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62626"/>
                </a:solidFill>
                <a:latin typeface="Arial"/>
                <a:ea typeface="DejaVu Sans"/>
              </a:rPr>
              <a:t>本週目標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295280" y="2557080"/>
            <a:ext cx="9600120" cy="33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en-US" altLang="zh-TW" sz="3200" spc="-1" dirty="0" err="1"/>
              <a:t>Sklearn</a:t>
            </a:r>
            <a:r>
              <a:rPr lang="zh-TW" altLang="en-US" sz="3200" spc="-1" dirty="0"/>
              <a:t>演算法介紹：</a:t>
            </a:r>
            <a:r>
              <a:rPr lang="en-US" altLang="zh-TW" sz="3200" spc="-1" dirty="0"/>
              <a:t>Random </a:t>
            </a:r>
            <a:r>
              <a:rPr lang="en-US" altLang="zh-TW" sz="3200" spc="-1" dirty="0" smtClean="0"/>
              <a:t>Forest</a:t>
            </a:r>
            <a:endParaRPr lang="en-US" altLang="zh-TW" sz="3200" spc="-1" dirty="0">
              <a:solidFill>
                <a:srgbClr val="262626"/>
              </a:solidFill>
              <a:latin typeface="Arial"/>
            </a:endParaRPr>
          </a:p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b="0" strike="noStrike" spc="-1" dirty="0" smtClean="0">
              <a:solidFill>
                <a:srgbClr val="262626"/>
              </a:solidFill>
              <a:latin typeface="Arial"/>
              <a:ea typeface="DejaVu Sans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zh-TW" altLang="en-US" sz="3200" spc="-1" dirty="0" smtClean="0">
                <a:solidFill>
                  <a:srgbClr val="262626"/>
                </a:solidFill>
                <a:latin typeface="Arial"/>
              </a:rPr>
              <a:t>特徵提取：</a:t>
            </a:r>
            <a:r>
              <a:rPr lang="en-US" altLang="zh-TW" sz="3200" spc="-1" dirty="0" smtClean="0">
                <a:solidFill>
                  <a:srgbClr val="262626"/>
                </a:solidFill>
                <a:latin typeface="Arial"/>
              </a:rPr>
              <a:t>PCA</a:t>
            </a:r>
          </a:p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zh-TW" altLang="en-US" sz="3200" spc="-1" dirty="0">
                <a:solidFill>
                  <a:srgbClr val="262626"/>
                </a:solidFill>
                <a:ea typeface="DejaVu Sans"/>
              </a:rPr>
              <a:t>特徵選擇：</a:t>
            </a:r>
            <a:r>
              <a:rPr lang="en-US" altLang="zh-TW" sz="3200" spc="-1" dirty="0">
                <a:solidFill>
                  <a:srgbClr val="262626"/>
                </a:solidFill>
                <a:ea typeface="DejaVu Sans"/>
              </a:rPr>
              <a:t>RFECV</a:t>
            </a: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553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1002241" y="3079749"/>
            <a:ext cx="4924425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err="1" smtClean="0">
                <a:solidFill>
                  <a:schemeClr val="bg1"/>
                </a:solidFill>
              </a:rPr>
              <a:t>Sklearn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演算法介紹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森林是一個包含多個決策樹的分類器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隨機森林的優點：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學習速度快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分類器的準確率通常也高於一般決策樹分類器</a:t>
            </a: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08453" cy="4495799"/>
          </a:xfrm>
        </p:spPr>
        <p:txBody>
          <a:bodyPr>
            <a:no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隨機森林的參數詳解，分為兩部分：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決策樹本身參數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Criterion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：衡量節點分類的表現，選項有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en-US" altLang="zh-TW" sz="2800" b="1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建議設定</a:t>
            </a:r>
            <a:r>
              <a:rPr lang="en-US" altLang="zh-TW" sz="2800" b="1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endParaRPr lang="en-US" altLang="zh-TW" sz="2800" b="1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max_depth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：控制決策樹的深度，樹長得太高會導致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min_samples_leaf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：設定每個節點最少樣本數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5200" lvl="2" indent="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None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9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588996"/>
            <a:ext cx="10679853" cy="4752537"/>
          </a:xfrm>
        </p:spPr>
        <p:txBody>
          <a:bodyPr>
            <a:noAutofit/>
          </a:bodyPr>
          <a:lstStyle/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 startAt="2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隨機森林特有的參數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 startAt="2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n_estimators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：設定決策樹的數量，越多越好，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數量很高時會拖慢訓練速度，一般設定為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n_jobs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：平行運算來增快學習速度，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代表不平行，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則根據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數量來決定。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67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964267"/>
            <a:ext cx="10679853" cy="4377266"/>
          </a:xfrm>
        </p:spPr>
        <p:txBody>
          <a:bodyPr>
            <a:noAutofit/>
          </a:bodyPr>
          <a:lstStyle/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演算法的調用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假設訓練樣本為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，訓練樣本的標籤為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fit(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訓練模型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predict(x) 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，得到預測的標籤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predict_proba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(x)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，得到預測各標籤的機率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89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特徵提取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特徵提取：主成分分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Principal Component Analysis(PCA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en-US" altLang="zh-TW" sz="2800" spc="-1" dirty="0" err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：降低特徵的維度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盡量不失去資料本身的特質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sklearn實現該方法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4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4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rom </a:t>
            </a:r>
            <a:r>
              <a:rPr lang="en-US" altLang="zh-TW" sz="2400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sklearn.decomposition</a:t>
            </a:r>
            <a:r>
              <a:rPr lang="en-US" altLang="zh-TW" sz="24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import  PCA</a:t>
            </a: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9880" lvl="3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n_components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spc="-1" dirty="0" err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設定特徵縮減到幾個特徵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</a:p>
        </p:txBody>
      </p:sp>
    </p:spTree>
    <p:extLst>
      <p:ext uri="{BB962C8B-B14F-4D97-AF65-F5344CB8AC3E}">
        <p14:creationId xmlns:p14="http://schemas.microsoft.com/office/powerpoint/2010/main" val="41868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</TotalTime>
  <Words>271</Words>
  <Application>Microsoft Office PowerPoint</Application>
  <PresentationFormat>寬螢幕</PresentationFormat>
  <Paragraphs>87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DejaVu Sans</vt:lpstr>
      <vt:lpstr>微軟正黑體</vt:lpstr>
      <vt:lpstr>新細明體</vt:lpstr>
      <vt:lpstr>Arial</vt:lpstr>
      <vt:lpstr>Calibri</vt:lpstr>
      <vt:lpstr>Calibri Light</vt:lpstr>
      <vt:lpstr>Office 佈景主題</vt:lpstr>
      <vt:lpstr>1_回顧</vt:lpstr>
      <vt:lpstr>有機</vt:lpstr>
      <vt:lpstr>PowerPoint 簡報</vt:lpstr>
      <vt:lpstr>PowerPoint 簡報</vt:lpstr>
      <vt:lpstr>Sklearn演算法介紹</vt:lpstr>
      <vt:lpstr>演算法介紹：Random Forest</vt:lpstr>
      <vt:lpstr>演算法介紹：Random Forest</vt:lpstr>
      <vt:lpstr>演算法介紹：Random Forest</vt:lpstr>
      <vt:lpstr>演算法介紹：Random Forest</vt:lpstr>
      <vt:lpstr>特徵提取</vt:lpstr>
      <vt:lpstr>特徵提取：主成分分析</vt:lpstr>
      <vt:lpstr>特徵提取：主成分分析</vt:lpstr>
      <vt:lpstr>特徵提取：主成分分析</vt:lpstr>
      <vt:lpstr>特徵提取：主成分分析</vt:lpstr>
      <vt:lpstr>特徵選擇</vt:lpstr>
      <vt:lpstr>特徵選擇：RFECV</vt:lpstr>
      <vt:lpstr>特徵選擇：RFECV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375</cp:revision>
  <dcterms:created xsi:type="dcterms:W3CDTF">2018-04-17T05:15:45Z</dcterms:created>
  <dcterms:modified xsi:type="dcterms:W3CDTF">2018-05-09T07:53:42Z</dcterms:modified>
</cp:coreProperties>
</file>