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1" r:id="rId14"/>
    <p:sldId id="265" r:id="rId15"/>
    <p:sldId id="258" r:id="rId16"/>
    <p:sldId id="25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0D006-21C1-4132-828B-87EBBFC21390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7711-D146-47BB-932A-2D8729622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C7711-D146-47BB-932A-2D87296229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04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C7711-D146-47BB-932A-2D87296229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21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C7711-D146-47BB-932A-2D87296229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6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0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0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1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2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3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68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4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ADB1-326D-46D8-B48A-EAAC570288D1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39C7-17D4-478C-8965-A9009BB9D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7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01.3781.pdf" TargetMode="External"/><Relationship Id="rId2" Type="http://schemas.openxmlformats.org/officeDocument/2006/relationships/hyperlink" Target="http://www.aclweb.org/anthology/Q15-1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f904c27/hi/tree/master/%E7%AC%AC%E5%8D%81%E5%85%AD%E9%80%B1" TargetMode="External"/><Relationship Id="rId5" Type="http://schemas.openxmlformats.org/officeDocument/2006/relationships/hyperlink" Target="https://github.com/brannondorsey/GloVe-experiments" TargetMode="External"/><Relationship Id="rId4" Type="http://schemas.openxmlformats.org/officeDocument/2006/relationships/hyperlink" Target="https://www.aclweb.org/anthology/D14-116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292906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1214</a:t>
            </a:r>
            <a:br>
              <a:rPr lang="en-US" altLang="zh-TW" dirty="0" smtClean="0"/>
            </a:br>
            <a:r>
              <a:rPr lang="en-US" altLang="zh-TW" dirty="0" smtClean="0"/>
              <a:t>Code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292906" cy="1655762"/>
          </a:xfrm>
        </p:spPr>
        <p:txBody>
          <a:bodyPr/>
          <a:lstStyle/>
          <a:p>
            <a:r>
              <a:rPr lang="zh-TW" altLang="en-US" dirty="0" smtClean="0"/>
              <a:t>李承恩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61" y="0"/>
            <a:ext cx="5194294" cy="65414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11173" r="57932" b="29380"/>
          <a:stretch/>
        </p:blipFill>
        <p:spPr>
          <a:xfrm rot="21301306">
            <a:off x="7470953" y="2863863"/>
            <a:ext cx="1175658" cy="8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</a:t>
            </a:r>
            <a:r>
              <a:rPr lang="en-US" altLang="zh-TW" dirty="0" smtClean="0"/>
              <a:t>Youtuber</a:t>
            </a:r>
            <a:r>
              <a:rPr lang="zh-TW" altLang="en-US" dirty="0" smtClean="0"/>
              <a:t>主要收視群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650"/>
            <a:ext cx="9074724" cy="4351338"/>
          </a:xfrm>
        </p:spPr>
      </p:pic>
      <p:sp>
        <p:nvSpPr>
          <p:cNvPr id="7" name="文字方塊 6"/>
          <p:cNvSpPr txBox="1"/>
          <p:nvPr/>
        </p:nvSpPr>
        <p:spPr>
          <a:xfrm>
            <a:off x="838200" y="1690688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這群人</a:t>
            </a:r>
            <a:r>
              <a:rPr lang="en-US" altLang="zh-TW" sz="2400" b="1" dirty="0" smtClean="0"/>
              <a:t>-</a:t>
            </a:r>
            <a:r>
              <a:rPr lang="zh-TW" altLang="en-US" sz="2400" dirty="0" smtClean="0">
                <a:solidFill>
                  <a:schemeClr val="accent1">
                    <a:lumMod val="75000"/>
                  </a:schemeClr>
                </a:solidFill>
              </a:rPr>
              <a:t>以演藝、音樂影片為主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</a:t>
            </a:r>
            <a:r>
              <a:rPr lang="en-US" altLang="zh-TW" dirty="0" smtClean="0"/>
              <a:t>Youtuber</a:t>
            </a:r>
            <a:r>
              <a:rPr lang="zh-TW" altLang="en-US" dirty="0" smtClean="0"/>
              <a:t>主要收視群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" y="2126708"/>
            <a:ext cx="9493828" cy="4351338"/>
          </a:xfrm>
        </p:spPr>
      </p:pic>
      <p:sp>
        <p:nvSpPr>
          <p:cNvPr id="7" name="文字方塊 6"/>
          <p:cNvSpPr txBox="1"/>
          <p:nvPr/>
        </p:nvSpPr>
        <p:spPr>
          <a:xfrm>
            <a:off x="838200" y="1690688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阿神</a:t>
            </a:r>
            <a:r>
              <a:rPr lang="en-US" altLang="zh-TW" sz="2400" b="1" dirty="0" smtClean="0"/>
              <a:t>-</a:t>
            </a:r>
            <a:r>
              <a:rPr lang="zh-TW" altLang="en-US" sz="2400" dirty="0" smtClean="0">
                <a:solidFill>
                  <a:schemeClr val="accent1">
                    <a:lumMod val="75000"/>
                  </a:schemeClr>
                </a:solidFill>
              </a:rPr>
              <a:t>以生活相關影片為主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訓練資料</a:t>
            </a:r>
            <a:r>
              <a:rPr lang="en-US" altLang="zh-TW" dirty="0" smtClean="0"/>
              <a:t>Youtuber</a:t>
            </a:r>
            <a:r>
              <a:rPr lang="zh-TW" altLang="en-US" dirty="0" smtClean="0"/>
              <a:t>的多樣性尚不足，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僅有關鍵時刻的觀眾群較為不同。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2.Kmeans</a:t>
            </a:r>
            <a:r>
              <a:rPr lang="zh-TW" altLang="en-US" dirty="0" smtClean="0"/>
              <a:t>的最佳分群會需要以解釋度的角度觀察，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有更多資料時可分的群數與效果會更好。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5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SzPct val="76000"/>
              <a:buFont typeface="Wingdings" panose="05000000000000000000" pitchFamily="2" charset="2"/>
              <a:buChar char="n"/>
            </a:pPr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GloVe</a:t>
            </a:r>
          </a:p>
          <a:p>
            <a:pPr>
              <a:lnSpc>
                <a:spcPct val="150000"/>
              </a:lnSpc>
              <a:buSzPct val="76000"/>
              <a:buFont typeface="Wingdings" panose="05000000000000000000" pitchFamily="2" charset="2"/>
              <a:buChar char="n"/>
            </a:pPr>
            <a:r>
              <a:rPr lang="en-US" altLang="zh-TW" sz="5400" dirty="0" smtClean="0">
                <a:solidFill>
                  <a:schemeClr val="accent1">
                    <a:lumMod val="75000"/>
                  </a:schemeClr>
                </a:solidFill>
              </a:rPr>
              <a:t>Keras in Rstudio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95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Keras </a:t>
            </a:r>
            <a:r>
              <a:rPr lang="en-US" altLang="zh-TW" dirty="0" smtClean="0"/>
              <a:t>in Rstudio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9" y="1870285"/>
            <a:ext cx="7621064" cy="262926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2" y="2010790"/>
            <a:ext cx="7602011" cy="15051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18"/>
          <a:stretch/>
        </p:blipFill>
        <p:spPr>
          <a:xfrm>
            <a:off x="211899" y="4300064"/>
            <a:ext cx="11116549" cy="202465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1899" y="1506022"/>
            <a:ext cx="465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STEP1.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中安裝</a:t>
            </a:r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tensorflow</a:t>
            </a:r>
            <a:r>
              <a:rPr lang="zh-TW" altLang="en-US" dirty="0" smtClean="0"/>
              <a:t> 環境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1899" y="1500953"/>
            <a:ext cx="424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STEP2. </a:t>
            </a:r>
            <a:r>
              <a:rPr lang="zh-TW" altLang="en-US" dirty="0" smtClean="0"/>
              <a:t>在此環境下安裝</a:t>
            </a:r>
            <a:r>
              <a:rPr lang="en-US" altLang="zh-TW" dirty="0" smtClean="0"/>
              <a:t>Tensorflow</a:t>
            </a:r>
            <a:r>
              <a:rPr lang="zh-TW" altLang="en-US" dirty="0" smtClean="0"/>
              <a:t>與</a:t>
            </a:r>
            <a:r>
              <a:rPr lang="en-US" altLang="zh-TW" dirty="0" smtClean="0"/>
              <a:t>Keras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1899" y="1501525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STEP3. 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Rtools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9" y="1866757"/>
            <a:ext cx="10058400" cy="4991243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211899" y="1888072"/>
            <a:ext cx="8499867" cy="3395594"/>
            <a:chOff x="211899" y="1888072"/>
            <a:chExt cx="8499867" cy="3395594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99" y="1888072"/>
              <a:ext cx="8499867" cy="339559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2623160" y="3515950"/>
              <a:ext cx="2592887" cy="36711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399779" y="4399076"/>
              <a:ext cx="2592887" cy="36711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11899" y="151874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STEP4.</a:t>
            </a:r>
            <a:r>
              <a:rPr lang="zh-TW" altLang="en-US" dirty="0" smtClean="0"/>
              <a:t> 在</a:t>
            </a:r>
            <a:r>
              <a:rPr lang="en-US" altLang="zh-TW" dirty="0" smtClean="0"/>
              <a:t>R</a:t>
            </a:r>
            <a:r>
              <a:rPr lang="zh-TW" altLang="en-US" dirty="0" smtClean="0"/>
              <a:t>中安裝套件。  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0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5" grpId="0"/>
      <p:bldP spid="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075" y="-2505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Keras CNN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4"/>
          <a:stretch/>
        </p:blipFill>
        <p:spPr>
          <a:xfrm>
            <a:off x="387262" y="1337025"/>
            <a:ext cx="5850700" cy="55209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7262" y="875360"/>
            <a:ext cx="442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Python (by</a:t>
            </a:r>
            <a:r>
              <a:rPr lang="zh-TW" altLang="en-US" sz="2400" dirty="0" smtClean="0"/>
              <a:t>金旺上週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Review)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075" y="87535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5" y="1252363"/>
            <a:ext cx="9087905" cy="36846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4075" y="1677514"/>
            <a:ext cx="1717995" cy="2874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4075" y="2001487"/>
            <a:ext cx="2496911" cy="3350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1" y="1352763"/>
            <a:ext cx="9072929" cy="34694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2924" y="6077917"/>
            <a:ext cx="396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add</a:t>
            </a:r>
            <a:r>
              <a:rPr lang="zh-TW" altLang="en-US" dirty="0" smtClean="0"/>
              <a:t>函數在此用</a:t>
            </a:r>
            <a:r>
              <a:rPr lang="en-US" altLang="zh-TW" dirty="0" smtClean="0"/>
              <a:t>%&gt;%</a:t>
            </a:r>
            <a:r>
              <a:rPr lang="zh-TW" altLang="en-US" dirty="0" smtClean="0"/>
              <a:t>來表現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9" y="4578410"/>
            <a:ext cx="3762644" cy="13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7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8" grpId="1" animBg="1"/>
      <p:bldP spid="9" grpId="0" animBg="1"/>
      <p:bldP spid="9" grpId="1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Glove &amp; Word2vec :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www.aclweb.org/anthology/Q15-1016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arxiv.org/pdf/1301.3781.pdf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www.aclweb.org/anthology/D14-1162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github.com/brannondorsey/GloVe-experiments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金旺教材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https://github.com/cf904c27/hi/tree/master/%</a:t>
            </a:r>
            <a:r>
              <a:rPr lang="en-US" altLang="zh-TW" dirty="0" smtClean="0">
                <a:hlinkClick r:id="rId6"/>
              </a:rPr>
              <a:t>E7%AC%AC%E5%8D%81%E5%85%AD%E9%80%B1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1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SzPct val="76000"/>
              <a:buFont typeface="Wingdings" panose="05000000000000000000" pitchFamily="2" charset="2"/>
              <a:buChar char="n"/>
            </a:pPr>
            <a:r>
              <a:rPr lang="en-US" altLang="zh-TW" sz="5400" dirty="0" smtClean="0"/>
              <a:t>GloVe</a:t>
            </a:r>
          </a:p>
          <a:p>
            <a:pPr>
              <a:lnSpc>
                <a:spcPct val="150000"/>
              </a:lnSpc>
              <a:buSzPct val="76000"/>
              <a:buFont typeface="Wingdings" panose="05000000000000000000" pitchFamily="2" charset="2"/>
              <a:buChar char="n"/>
            </a:pPr>
            <a:r>
              <a:rPr lang="en-US" altLang="zh-TW" sz="5400" dirty="0" smtClean="0"/>
              <a:t>Keras in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Rstudio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77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Outline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SzPct val="76000"/>
              <a:buFont typeface="Wingdings" panose="05000000000000000000" pitchFamily="2" charset="2"/>
              <a:buChar char="n"/>
            </a:pPr>
            <a:r>
              <a:rPr lang="en-US" altLang="zh-TW" sz="5400" dirty="0" smtClean="0">
                <a:solidFill>
                  <a:schemeClr val="accent1">
                    <a:lumMod val="75000"/>
                  </a:schemeClr>
                </a:solidFill>
              </a:rPr>
              <a:t>GloVe</a:t>
            </a:r>
          </a:p>
          <a:p>
            <a:pPr>
              <a:lnSpc>
                <a:spcPct val="150000"/>
              </a:lnSpc>
              <a:buSzPct val="76000"/>
              <a:buFont typeface="Wingdings" panose="05000000000000000000" pitchFamily="2" charset="2"/>
              <a:buChar char="n"/>
            </a:pPr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Keras in Rstudio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691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GloVe</a:t>
            </a:r>
            <a:r>
              <a:rPr lang="zh-TW" altLang="en-US" dirty="0" smtClean="0"/>
              <a:t>－</a:t>
            </a:r>
            <a:r>
              <a:rPr lang="en-US" altLang="zh-TW" sz="4000" dirty="0"/>
              <a:t>Count-based model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4395"/>
            <a:ext cx="10515600" cy="46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FF0000"/>
                </a:solidFill>
              </a:rPr>
              <a:t>Kitty</a:t>
            </a:r>
            <a:r>
              <a:rPr lang="en-US" altLang="zh-TW" i="1" dirty="0"/>
              <a:t> likes milk.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FF0000"/>
                </a:solidFill>
              </a:rPr>
              <a:t>Cat</a:t>
            </a:r>
            <a:r>
              <a:rPr lang="en-US" altLang="zh-TW" i="1" dirty="0"/>
              <a:t> likes milk</a:t>
            </a:r>
            <a:r>
              <a:rPr lang="en-US" altLang="zh-TW" i="1" dirty="0" smtClean="0"/>
              <a:t>.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/>
              <a:t>伴隨矩陣</a:t>
            </a:r>
            <a:r>
              <a:rPr lang="en-US" altLang="zh-TW" sz="3600" dirty="0" smtClean="0"/>
              <a:t>Co-occurrence Matrix 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5607"/>
            <a:ext cx="6946344" cy="26830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78795" y="3363461"/>
            <a:ext cx="848299" cy="25856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321847" y="3363461"/>
            <a:ext cx="848299" cy="25856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8200" y="6037544"/>
            <a:ext cx="454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以此判斷</a:t>
            </a:r>
            <a:r>
              <a:rPr lang="en-US" altLang="zh-TW" sz="2400" dirty="0" smtClean="0"/>
              <a:t>Kitty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Cat</a:t>
            </a:r>
            <a:r>
              <a:rPr lang="zh-TW" altLang="en-US" sz="2400" dirty="0" smtClean="0"/>
              <a:t>為相似詞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65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GloVe vs. word2vec (Skipgram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51066"/>
              </p:ext>
            </p:extLst>
          </p:nvPr>
        </p:nvGraphicFramePr>
        <p:xfrm>
          <a:off x="1319407" y="2410679"/>
          <a:ext cx="9640866" cy="26111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408161"/>
                <a:gridCol w="3983767"/>
                <a:gridCol w="2124469"/>
                <a:gridCol w="212446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GloVe</a:t>
                      </a:r>
                      <a:endParaRPr lang="zh-TW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/>
                        <a:t>Word2Vec</a:t>
                      </a:r>
                      <a:endParaRPr lang="zh-TW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Count-based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predictive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計算方式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向量式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迴圈式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複雜度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O(V^2)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不隨資料集大小增加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O(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altLang="zh-TW" dirty="0" smtClean="0"/>
                        <a:t>V)  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隨資料集大小增加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運行速度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快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負採樣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 慢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只做正向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快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準確率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準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負採樣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 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只做正向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 差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平行運算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容易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較難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Youtuber</a:t>
            </a:r>
            <a:r>
              <a:rPr lang="zh-TW" altLang="en-US" dirty="0" smtClean="0"/>
              <a:t>向量做</a:t>
            </a:r>
            <a:r>
              <a:rPr lang="en-US" altLang="zh-TW" dirty="0" smtClean="0"/>
              <a:t>Cluster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向量化的頻道具有可加減性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/>
          <a:stretch/>
        </p:blipFill>
        <p:spPr>
          <a:xfrm>
            <a:off x="657921" y="2762444"/>
            <a:ext cx="10125557" cy="15297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4" r="51781" b="5343"/>
          <a:stretch/>
        </p:blipFill>
        <p:spPr>
          <a:xfrm>
            <a:off x="838200" y="4882203"/>
            <a:ext cx="5765180" cy="4125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3" t="7476" r="-48033" b="6537"/>
          <a:stretch/>
        </p:blipFill>
        <p:spPr>
          <a:xfrm>
            <a:off x="838200" y="5363973"/>
            <a:ext cx="11956167" cy="43993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2305806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阿滴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滴妹的觀眾：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8200" y="444369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阿滴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啾啾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鞋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的觀眾：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720790" y="3957472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關聯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Youtuber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以生活影片為主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20790" y="5854340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關聯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Youtuber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以教育影片為主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956"/>
            <a:ext cx="10109910" cy="4795143"/>
          </a:xfrm>
        </p:spPr>
      </p:pic>
      <p:sp>
        <p:nvSpPr>
          <p:cNvPr id="13" name="文字方塊 12"/>
          <p:cNvSpPr txBox="1"/>
          <p:nvPr/>
        </p:nvSpPr>
        <p:spPr>
          <a:xfrm>
            <a:off x="838200" y="1427356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將該觀眾喜歡的影片向量平均，成為該觀眾的定位</a:t>
            </a:r>
            <a:endParaRPr lang="zh-TW" altLang="en-US" dirty="0"/>
          </a:p>
        </p:txBody>
      </p:sp>
      <p:sp>
        <p:nvSpPr>
          <p:cNvPr id="14" name="十字形 13"/>
          <p:cNvSpPr/>
          <p:nvPr/>
        </p:nvSpPr>
        <p:spPr>
          <a:xfrm>
            <a:off x="2720897" y="2752919"/>
            <a:ext cx="390292" cy="446049"/>
          </a:xfrm>
          <a:prstGeom prst="plus">
            <a:avLst>
              <a:gd name="adj" fmla="val 35558"/>
            </a:avLst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十字形 14"/>
          <p:cNvSpPr/>
          <p:nvPr/>
        </p:nvSpPr>
        <p:spPr>
          <a:xfrm>
            <a:off x="8598587" y="2764070"/>
            <a:ext cx="390292" cy="446049"/>
          </a:xfrm>
          <a:prstGeom prst="plus">
            <a:avLst>
              <a:gd name="adj" fmla="val 35558"/>
            </a:avLst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十字形 15"/>
          <p:cNvSpPr/>
          <p:nvPr/>
        </p:nvSpPr>
        <p:spPr>
          <a:xfrm>
            <a:off x="6639357" y="2740336"/>
            <a:ext cx="390292" cy="446049"/>
          </a:xfrm>
          <a:prstGeom prst="plus">
            <a:avLst>
              <a:gd name="adj" fmla="val 35558"/>
            </a:avLst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十字形 16"/>
          <p:cNvSpPr/>
          <p:nvPr/>
        </p:nvSpPr>
        <p:spPr>
          <a:xfrm>
            <a:off x="2720897" y="4927406"/>
            <a:ext cx="390292" cy="446049"/>
          </a:xfrm>
          <a:prstGeom prst="plus">
            <a:avLst>
              <a:gd name="adj" fmla="val 35558"/>
            </a:avLst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十字形 17"/>
          <p:cNvSpPr/>
          <p:nvPr/>
        </p:nvSpPr>
        <p:spPr>
          <a:xfrm>
            <a:off x="4603594" y="4927405"/>
            <a:ext cx="390292" cy="446049"/>
          </a:xfrm>
          <a:prstGeom prst="plus">
            <a:avLst>
              <a:gd name="adj" fmla="val 35558"/>
            </a:avLst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字形 18"/>
          <p:cNvSpPr/>
          <p:nvPr/>
        </p:nvSpPr>
        <p:spPr>
          <a:xfrm>
            <a:off x="6639357" y="4927405"/>
            <a:ext cx="390292" cy="446049"/>
          </a:xfrm>
          <a:prstGeom prst="plus">
            <a:avLst>
              <a:gd name="adj" fmla="val 35558"/>
            </a:avLst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十字形 19"/>
          <p:cNvSpPr/>
          <p:nvPr/>
        </p:nvSpPr>
        <p:spPr>
          <a:xfrm>
            <a:off x="8564134" y="4927405"/>
            <a:ext cx="390292" cy="446049"/>
          </a:xfrm>
          <a:prstGeom prst="plus">
            <a:avLst>
              <a:gd name="adj" fmla="val 35558"/>
            </a:avLst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十字形 20"/>
          <p:cNvSpPr/>
          <p:nvPr/>
        </p:nvSpPr>
        <p:spPr>
          <a:xfrm>
            <a:off x="10557817" y="2736618"/>
            <a:ext cx="390292" cy="446049"/>
          </a:xfrm>
          <a:prstGeom prst="plus">
            <a:avLst>
              <a:gd name="adj" fmla="val 35558"/>
            </a:avLst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十字形 21"/>
          <p:cNvSpPr/>
          <p:nvPr/>
        </p:nvSpPr>
        <p:spPr>
          <a:xfrm>
            <a:off x="4603594" y="2764070"/>
            <a:ext cx="390292" cy="446049"/>
          </a:xfrm>
          <a:prstGeom prst="plus">
            <a:avLst>
              <a:gd name="adj" fmla="val 35558"/>
            </a:avLst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於 22"/>
          <p:cNvSpPr/>
          <p:nvPr/>
        </p:nvSpPr>
        <p:spPr>
          <a:xfrm>
            <a:off x="10752963" y="4904385"/>
            <a:ext cx="503663" cy="492088"/>
          </a:xfrm>
          <a:prstGeom prst="mathEqual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626" y="4726238"/>
            <a:ext cx="848381" cy="848381"/>
          </a:xfrm>
          <a:prstGeom prst="rect">
            <a:avLst/>
          </a:prstGeom>
        </p:spPr>
      </p:pic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Youtuber</a:t>
            </a:r>
            <a:r>
              <a:rPr lang="zh-TW" altLang="en-US" dirty="0" smtClean="0"/>
              <a:t>向量做</a:t>
            </a:r>
            <a:r>
              <a:rPr lang="en-US" altLang="zh-TW" dirty="0" smtClean="0"/>
              <a:t>Cluster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1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Youtuber</a:t>
            </a:r>
            <a:r>
              <a:rPr lang="zh-TW" altLang="en-US" dirty="0" smtClean="0"/>
              <a:t>向量做</a:t>
            </a:r>
            <a:r>
              <a:rPr lang="en-US" altLang="zh-TW" dirty="0" smtClean="0"/>
              <a:t>Cluster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" r="3650"/>
          <a:stretch/>
        </p:blipFill>
        <p:spPr>
          <a:xfrm>
            <a:off x="838200" y="1857956"/>
            <a:ext cx="2720477" cy="46521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755382" y="1404990"/>
            <a:ext cx="288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目前已有資料的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Youtuber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內容版面配置區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78" y="2728897"/>
            <a:ext cx="4041697" cy="1916982"/>
          </a:xfr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3964878" y="234623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對觀看其影片的觀眾進行分群：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089393" y="1167356"/>
            <a:ext cx="288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統計各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Youtuber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下的分類：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45" y="1578505"/>
            <a:ext cx="2097206" cy="502353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8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</a:t>
            </a:r>
            <a:r>
              <a:rPr lang="en-US" altLang="zh-TW" dirty="0" smtClean="0"/>
              <a:t>Youtuber</a:t>
            </a:r>
            <a:r>
              <a:rPr lang="zh-TW" altLang="en-US" dirty="0" smtClean="0"/>
              <a:t>主要收視群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9801"/>
            <a:ext cx="9812894" cy="4351338"/>
          </a:xfrm>
        </p:spPr>
      </p:pic>
      <p:sp>
        <p:nvSpPr>
          <p:cNvPr id="7" name="文字方塊 6"/>
          <p:cNvSpPr txBox="1"/>
          <p:nvPr/>
        </p:nvSpPr>
        <p:spPr>
          <a:xfrm>
            <a:off x="838200" y="1690688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關鍵時刻</a:t>
            </a:r>
            <a:r>
              <a:rPr lang="en-US" altLang="zh-TW" sz="2400" b="1" dirty="0" smtClean="0"/>
              <a:t>-</a:t>
            </a:r>
            <a:r>
              <a:rPr lang="zh-TW" altLang="en-US" sz="2400" dirty="0" smtClean="0">
                <a:solidFill>
                  <a:schemeClr val="accent1">
                    <a:lumMod val="75000"/>
                  </a:schemeClr>
                </a:solidFill>
              </a:rPr>
              <a:t>以政治新聞影片為主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Ebrima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377</Words>
  <Application>Microsoft Office PowerPoint</Application>
  <PresentationFormat>寬螢幕</PresentationFormat>
  <Paragraphs>83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Ebrima</vt:lpstr>
      <vt:lpstr>Wingdings</vt:lpstr>
      <vt:lpstr>Office 佈景主題</vt:lpstr>
      <vt:lpstr>1214 Code Review</vt:lpstr>
      <vt:lpstr>Outline</vt:lpstr>
      <vt:lpstr>Outline</vt:lpstr>
      <vt:lpstr>GloVe－Count-based model </vt:lpstr>
      <vt:lpstr>GloVe vs. word2vec (Skipgram)</vt:lpstr>
      <vt:lpstr>利用Youtuber向量做Cluster</vt:lpstr>
      <vt:lpstr>利用Youtuber向量做Cluster</vt:lpstr>
      <vt:lpstr>利用Youtuber向量做Cluster</vt:lpstr>
      <vt:lpstr>各Youtuber主要收視群</vt:lpstr>
      <vt:lpstr>各Youtuber主要收視群</vt:lpstr>
      <vt:lpstr>各Youtuber主要收視群</vt:lpstr>
      <vt:lpstr>小結</vt:lpstr>
      <vt:lpstr>Outline</vt:lpstr>
      <vt:lpstr>Keras in Rstudio</vt:lpstr>
      <vt:lpstr>Keras CNN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1214 Code Review</dc:title>
  <dc:creator>Windows 使用者</dc:creator>
  <cp:lastModifiedBy>Windows 使用者</cp:lastModifiedBy>
  <cp:revision>30</cp:revision>
  <dcterms:created xsi:type="dcterms:W3CDTF">2018-12-10T02:55:07Z</dcterms:created>
  <dcterms:modified xsi:type="dcterms:W3CDTF">2018-12-12T10:02:06Z</dcterms:modified>
</cp:coreProperties>
</file>