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6"/>
  </p:notesMasterIdLst>
  <p:sldIdLst>
    <p:sldId id="260" r:id="rId3"/>
    <p:sldId id="330" r:id="rId4"/>
    <p:sldId id="331" r:id="rId5"/>
    <p:sldId id="332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EBA0-79B5-47E3-93BD-C3F94081C3FE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9E35D-91DE-48EF-B14B-247A56608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9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6AE0-3316-45D6-B2B7-EB2AFA35008A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3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" r="8482" b="19290"/>
          <a:stretch/>
        </p:blipFill>
        <p:spPr>
          <a:xfrm>
            <a:off x="-11576" y="945861"/>
            <a:ext cx="12199717" cy="59295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04" b="20026"/>
          <a:stretch/>
        </p:blipFill>
        <p:spPr>
          <a:xfrm>
            <a:off x="-11575" y="277611"/>
            <a:ext cx="3163317" cy="65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1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8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2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rot="16200000">
            <a:off x="-3311237" y="3311238"/>
            <a:ext cx="6858001" cy="235526"/>
          </a:xfrm>
          <a:prstGeom prst="rect">
            <a:avLst/>
          </a:prstGeom>
          <a:gradFill>
            <a:gsLst>
              <a:gs pos="31000">
                <a:srgbClr val="9D52B0"/>
              </a:gs>
              <a:gs pos="0">
                <a:srgbClr val="5E54BE"/>
              </a:gs>
              <a:gs pos="53000">
                <a:srgbClr val="B1517E"/>
              </a:gs>
              <a:gs pos="83000">
                <a:srgbClr val="E17E48"/>
              </a:gs>
              <a:gs pos="100000">
                <a:srgbClr val="F9CB71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kumimoji="1" lang="zh-TW" altLang="en-US" sz="2400" dirty="0">
              <a:solidFill>
                <a:prstClr val="white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0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rot="16200000">
            <a:off x="-3311237" y="3311238"/>
            <a:ext cx="6858001" cy="235526"/>
          </a:xfrm>
          <a:prstGeom prst="rect">
            <a:avLst/>
          </a:prstGeom>
          <a:gradFill>
            <a:gsLst>
              <a:gs pos="31000">
                <a:srgbClr val="9D52B0"/>
              </a:gs>
              <a:gs pos="0">
                <a:srgbClr val="5E54BE"/>
              </a:gs>
              <a:gs pos="53000">
                <a:srgbClr val="B1517E"/>
              </a:gs>
              <a:gs pos="83000">
                <a:srgbClr val="E17E48"/>
              </a:gs>
              <a:gs pos="100000">
                <a:srgbClr val="F9CB71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609570"/>
            <a:endParaRPr kumimoji="1" lang="zh-TW" altLang="en-US" sz="2400" dirty="0">
              <a:solidFill>
                <a:prstClr val="white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78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4CA-6C5D-4BB6-B1C9-BC2F91C4A151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2199-D38A-4187-980E-8A869DBD2BA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23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12192000" cy="1236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11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3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50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43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51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425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038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8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335B7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>
                <a:solidFill>
                  <a:srgbClr val="335B74"/>
                </a:solidFill>
              </a:rPr>
              <a:pPr/>
              <a:t>‹#›</a:t>
            </a:fld>
            <a:endParaRPr lang="zh-TW" altLang="en-US">
              <a:solidFill>
                <a:srgbClr val="33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57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541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68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526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2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C1D778D7-78E0-4A59-B95B-332F76078CD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590B6A40-DD7F-4AAD-B231-EE48901FB66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"/>
          <p:cNvPicPr>
            <a:picLocks noChangeAspect="1"/>
          </p:cNvPicPr>
          <p:nvPr/>
        </p:nvPicPr>
        <p:blipFill>
          <a:blip r:embed="rId3" cstate="email">
            <a:lum brigh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0340"/>
          </a:xfrm>
          <a:prstGeom prst="rect">
            <a:avLst/>
          </a:prstGeom>
        </p:spPr>
      </p:pic>
      <p:sp>
        <p:nvSpPr>
          <p:cNvPr id="10" name="標題 10"/>
          <p:cNvSpPr txBox="1">
            <a:spLocks/>
          </p:cNvSpPr>
          <p:nvPr/>
        </p:nvSpPr>
        <p:spPr>
          <a:xfrm>
            <a:off x="-81335" y="5139618"/>
            <a:ext cx="10436514" cy="103312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anchor="b">
            <a:no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lang="zh-TW" sz="45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en-US" sz="4800" b="1" dirty="0" smtClean="0">
                <a:ln w="6350">
                  <a:noFill/>
                </a:ln>
                <a:solidFill>
                  <a:prstClr val="whit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Cloud Platform Tutorial</a:t>
            </a:r>
            <a:endParaRPr altLang="en-US" sz="4800" b="1" dirty="0">
              <a:ln w="6350">
                <a:noFill/>
              </a:ln>
              <a:solidFill>
                <a:prstClr val="whit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271787" y="6285077"/>
            <a:ext cx="1920213" cy="461665"/>
            <a:chOff x="5436096" y="6062642"/>
            <a:chExt cx="2365976" cy="568838"/>
          </a:xfrm>
        </p:grpSpPr>
        <p:pic>
          <p:nvPicPr>
            <p:cNvPr id="12" name="Picture 7" descr="D:\WORK\88集團資料\智冠_圓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6093352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5940152" y="6062642"/>
              <a:ext cx="1861920" cy="56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智冠科技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-81335" y="3953524"/>
            <a:ext cx="7282763" cy="1186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>
                <a:ln w="6350">
                  <a:noFill/>
                </a:ln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智冠科技 數位發展中心</a:t>
            </a:r>
            <a:endParaRPr lang="en-US" altLang="zh-TW" sz="5400" b="1" dirty="0">
              <a:ln w="6350">
                <a:noFill/>
              </a:ln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68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8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1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1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7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4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14</Words>
  <Application>Microsoft Office PowerPoint</Application>
  <PresentationFormat>寬螢幕</PresentationFormat>
  <Paragraphs>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1_Office 佈景主題</vt:lpstr>
      <vt:lpstr>1_回顧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PoHsiang Chang</dc:creator>
  <cp:lastModifiedBy>Windows 使用者</cp:lastModifiedBy>
  <cp:revision>84</cp:revision>
  <dcterms:created xsi:type="dcterms:W3CDTF">2018-11-16T06:29:05Z</dcterms:created>
  <dcterms:modified xsi:type="dcterms:W3CDTF">2018-11-28T05:16:06Z</dcterms:modified>
</cp:coreProperties>
</file>