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58" r:id="rId5"/>
    <p:sldId id="277" r:id="rId6"/>
    <p:sldId id="281" r:id="rId7"/>
    <p:sldId id="282" r:id="rId8"/>
    <p:sldId id="278" r:id="rId9"/>
    <p:sldId id="264" r:id="rId10"/>
    <p:sldId id="283" r:id="rId11"/>
    <p:sldId id="284" r:id="rId12"/>
    <p:sldId id="285" r:id="rId13"/>
    <p:sldId id="279" r:id="rId14"/>
    <p:sldId id="263" r:id="rId15"/>
    <p:sldId id="288" r:id="rId16"/>
    <p:sldId id="269" r:id="rId17"/>
    <p:sldId id="287" r:id="rId18"/>
    <p:sldId id="286" r:id="rId19"/>
    <p:sldId id="290" r:id="rId20"/>
    <p:sldId id="291" r:id="rId21"/>
    <p:sldId id="292" r:id="rId22"/>
    <p:sldId id="293" r:id="rId23"/>
    <p:sldId id="280" r:id="rId24"/>
    <p:sldId id="289" r:id="rId25"/>
    <p:sldId id="296" r:id="rId26"/>
    <p:sldId id="294" r:id="rId27"/>
    <p:sldId id="295" r:id="rId28"/>
    <p:sldId id="27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第二周</a:t>
            </a:r>
            <a:endParaRPr lang="zh-TW" altLang="en-US" sz="4800" b="1" spc="603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讀取資料的常用函數：第三部分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讀取資料常見問題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檔案名稱包含中文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，導致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函數無法讀取而報錯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文件編碼問題，注意文件編碼是否為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</a:p>
          <a:p>
            <a:pPr lvl="1"/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05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整理資料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方法：打印出前五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數據，可以讓我們對數據有個大致的了解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data.head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descibe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方法：查看數據的描述統計資訊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data.describe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、四分位數、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info()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方法：回傳數據有多非遺失值、記憶體使用量等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data.info()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資料整理：選擇、過濾數據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選擇欄位：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</a:p>
          <a:p>
            <a:pPr lvl="1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選擇多欄位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選擇該欄位前幾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’][:10]  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10)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條件過濾：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資料整理：處理遺失值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：將遺失值替換成欲替換的值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</a:p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data.fillna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(‘0’)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：刪除任何包含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為整個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值的才刪除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中只要有一個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值就刪除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aixs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axis=0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 startAt="2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6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資料整理：文字相關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：將英文全改為大寫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：將英文全改為小寫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：去除不想要的字符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(‘#’)</a:t>
            </a:r>
          </a:p>
          <a:p>
            <a:pPr lvl="1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絕大多數情況下，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都能滿足數據連接的需求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：表格要沿著哪一軸連接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：跟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一樣，可選擇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</a:t>
            </a: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7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絕大多數情況下，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都能滿足數據連接的需求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：表格要沿著哪一軸連接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代表兩表交集的部分，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代表聯集的部分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8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pd.append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沿著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3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週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如何自定義函數、</a:t>
            </a:r>
            <a:r>
              <a:rPr lang="en-US" altLang="zh-TW" sz="3200" dirty="0" smtClean="0">
                <a:latin typeface="+mn-ea"/>
              </a:rPr>
              <a:t>axis(</a:t>
            </a:r>
            <a:r>
              <a:rPr lang="zh-TW" altLang="en-US" sz="3200" dirty="0" smtClean="0">
                <a:latin typeface="+mn-ea"/>
              </a:rPr>
              <a:t>軸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的概念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 </a:t>
            </a:r>
            <a:r>
              <a:rPr lang="zh-TW" altLang="en-US" sz="3200" dirty="0" smtClean="0">
                <a:latin typeface="+mn-ea"/>
              </a:rPr>
              <a:t>讀取資料、整理資</a:t>
            </a:r>
            <a:r>
              <a:rPr lang="zh-TW" altLang="en-US" sz="3200" dirty="0">
                <a:latin typeface="+mn-ea"/>
              </a:rPr>
              <a:t>料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</a:t>
            </a:r>
            <a:r>
              <a:rPr lang="zh-TW" altLang="en-US" sz="3200" dirty="0" smtClean="0">
                <a:latin typeface="+mn-ea"/>
              </a:rPr>
              <a:t>處理時間序列資料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資料整理：分組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’])</a:t>
            </a: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([‘col1’])</a:t>
            </a: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能一次分多個群組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‘col2])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4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55255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處理時間序列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解析原始資料的時間格式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4648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pd.to_datetime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[‘time’])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使用情境為：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資料讀取函數無法解析時可用。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‘4/23/2018’, ‘23/04/2018’, ‘2018.04.23’,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'2018/3/2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'2018-02-01',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'2018/02/01‘</a:t>
            </a:r>
          </a:p>
          <a:p>
            <a:pPr marL="566928" lvl="3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上述的格式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pd.to_datetime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都可以處理。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3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</a:t>
            </a:r>
          </a:p>
          <a:p>
            <a:pPr lvl="2"/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 </a:t>
            </a:r>
          </a:p>
          <a:p>
            <a:pPr lvl="3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要記得刪除原本在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5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從時間中提取年、月、日、小時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時間為表格中一個欄位時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dt.year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時間為表格索引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df.index.year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計算每日平均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resample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可以指定任何想要的頻率，每年、每月、每日、每半小時。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1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3916891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Python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基礎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如何自定義一個函數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return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（軸）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6" y="1854201"/>
            <a:ext cx="7814733" cy="3767666"/>
          </a:xfrm>
        </p:spPr>
      </p:pic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讀取資料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pd.read_table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只要為表格形式的資料皆可使用此函數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分隔符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頭如何設定，預設是將第一列設定為標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index_col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哪一欄位為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71400" lvl="8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資料中有中文時必須特別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nrows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設定讀取幾列資料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，可避免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一次讀取大量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skiprows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：可設定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要跳過幾列資料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後才讀取資料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parse_dates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：將指定欄位的值轉換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指定欄位的數據類型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342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讀取資料的常用函數：第二部分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pd.read_excel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pd.read_html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753</Words>
  <Application>Microsoft Office PowerPoint</Application>
  <PresentationFormat>寬螢幕</PresentationFormat>
  <Paragraphs>169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1_回顧</vt:lpstr>
      <vt:lpstr>有機</vt:lpstr>
      <vt:lpstr>PowerPoint 簡報</vt:lpstr>
      <vt:lpstr>本週目標</vt:lpstr>
      <vt:lpstr>Python基礎</vt:lpstr>
      <vt:lpstr>Def (自定義函數)</vt:lpstr>
      <vt:lpstr>Axis （軸）</vt:lpstr>
      <vt:lpstr>利用Pandas讀取資料</vt:lpstr>
      <vt:lpstr>讀取資料的常用函數：第一部分</vt:lpstr>
      <vt:lpstr>讀取資料的常用函數：第一部分</vt:lpstr>
      <vt:lpstr>讀取資料的常用函數：第二部分</vt:lpstr>
      <vt:lpstr>讀取資料的常用函數：第三部分</vt:lpstr>
      <vt:lpstr>利用Pandas整理資料</vt:lpstr>
      <vt:lpstr>資料整理：檢查數據</vt:lpstr>
      <vt:lpstr>資料整理：檢查數據</vt:lpstr>
      <vt:lpstr>資料整理：選擇、過濾數據</vt:lpstr>
      <vt:lpstr>資料整理：處理遺失值</vt:lpstr>
      <vt:lpstr>資料整理：文字相關</vt:lpstr>
      <vt:lpstr>資料整理：數據合併</vt:lpstr>
      <vt:lpstr>資料整理：數據合併</vt:lpstr>
      <vt:lpstr>資料整理：數據合併</vt:lpstr>
      <vt:lpstr>資料整理：分組</vt:lpstr>
      <vt:lpstr>利用Pandas處理時間序列</vt:lpstr>
      <vt:lpstr>解析原始資料的時間格式</vt:lpstr>
      <vt:lpstr>將時間設定為DataFrame的index</vt:lpstr>
      <vt:lpstr>從時間中提取年、月、日、小時</vt:lpstr>
      <vt:lpstr>計算每日平均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258</cp:revision>
  <dcterms:created xsi:type="dcterms:W3CDTF">2018-04-17T05:15:45Z</dcterms:created>
  <dcterms:modified xsi:type="dcterms:W3CDTF">2018-04-26T03:10:07Z</dcterms:modified>
</cp:coreProperties>
</file>