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55c292ab5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55c292ab5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55c292ab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55c292ab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55c292ab5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55c292ab5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55c292ab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55c292ab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55c292ab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55c292ab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55c292ab5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55c292ab5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55c292ab5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55c292ab5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4641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1026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Code Review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4260300" cy="14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語意分析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李承恩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0125" y="176475"/>
            <a:ext cx="3902350" cy="491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Tibble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3000"/>
              <a:t>TF-IDF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3000"/>
              <a:t>Fiture Work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494825" y="413175"/>
            <a:ext cx="163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Tibble							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0" l="0" r="28202" t="0"/>
          <a:stretch/>
        </p:blipFill>
        <p:spPr>
          <a:xfrm>
            <a:off x="57901" y="1191075"/>
            <a:ext cx="4260300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2750" y="1265650"/>
            <a:ext cx="4605100" cy="2612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Google Shape;70;p15"/>
          <p:cNvCxnSpPr/>
          <p:nvPr/>
        </p:nvCxnSpPr>
        <p:spPr>
          <a:xfrm>
            <a:off x="4303950" y="9650"/>
            <a:ext cx="0" cy="51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15"/>
          <p:cNvSpPr txBox="1"/>
          <p:nvPr/>
        </p:nvSpPr>
        <p:spPr>
          <a:xfrm>
            <a:off x="4466725" y="413175"/>
            <a:ext cx="47700" cy="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4562275" y="374225"/>
            <a:ext cx="45861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800">
                <a:solidFill>
                  <a:schemeClr val="dk1"/>
                </a:solidFill>
              </a:rPr>
              <a:t>Data Frame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Tibble 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的優點：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AutoNum type="arabicPeriod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可以輕易從matrix、data.frame 型式轉成tibble 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AutoNum type="arabicPeriod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可以直接儲存list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AutoNum type="arabicPeriod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每個column的屬性可以指定儲存成 Double 、 Integer、 Character、Factor….等屬性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AutoNum type="arabicPeriod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在檢視時預設以head : 10 做檢視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TF-IDF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184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資料內容：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從Google Play上利用爬蟲載下來的完整文本。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6375" y="364300"/>
            <a:ext cx="6314850" cy="451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TF-IDF 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原理 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icrosoft JhengHei"/>
              <a:buChar char="●"/>
            </a:pPr>
            <a:r>
              <a:rPr b="1" lang="zh-TW" sz="2400">
                <a:solidFill>
                  <a:srgbClr val="222222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詞頻</a:t>
            </a:r>
            <a:r>
              <a:rPr lang="zh-TW" sz="2400">
                <a:solidFill>
                  <a:srgbClr val="222222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（term frequency，tf）</a:t>
            </a:r>
            <a:endParaRPr sz="2400">
              <a:solidFill>
                <a:srgbClr val="222222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22222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icrosoft JhengHei"/>
              <a:buChar char="●"/>
            </a:pPr>
            <a:r>
              <a:rPr b="1" lang="zh-TW" sz="2400">
                <a:solidFill>
                  <a:srgbClr val="222222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逆向檔案頻率</a:t>
            </a:r>
            <a:r>
              <a:rPr lang="zh-TW" sz="2400">
                <a:solidFill>
                  <a:srgbClr val="222222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（inverse document frequency，idf）</a:t>
            </a:r>
            <a:endParaRPr sz="2400">
              <a:solidFill>
                <a:srgbClr val="222222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TF-IDF 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593750" cy="29987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/>
          <p:nvPr/>
        </p:nvSpPr>
        <p:spPr>
          <a:xfrm>
            <a:off x="5828650" y="1129050"/>
            <a:ext cx="2846700" cy="3435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Future Work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利用得到的TF-IDF值做Clustering 幫類似的Apps做分類，該分類中選擇其共同重要的幾個詞做為新的標籤。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