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  <p:sldMasterId id="2147483726" r:id="rId3"/>
  </p:sldMasterIdLst>
  <p:notesMasterIdLst>
    <p:notesMasterId r:id="rId22"/>
  </p:notesMasterIdLst>
  <p:sldIdLst>
    <p:sldId id="272" r:id="rId4"/>
    <p:sldId id="297" r:id="rId5"/>
    <p:sldId id="316" r:id="rId6"/>
    <p:sldId id="335" r:id="rId7"/>
    <p:sldId id="350" r:id="rId8"/>
    <p:sldId id="351" r:id="rId9"/>
    <p:sldId id="354" r:id="rId10"/>
    <p:sldId id="383" r:id="rId11"/>
    <p:sldId id="384" r:id="rId12"/>
    <p:sldId id="352" r:id="rId13"/>
    <p:sldId id="385" r:id="rId14"/>
    <p:sldId id="386" r:id="rId15"/>
    <p:sldId id="387" r:id="rId16"/>
    <p:sldId id="388" r:id="rId17"/>
    <p:sldId id="389" r:id="rId18"/>
    <p:sldId id="390" r:id="rId19"/>
    <p:sldId id="382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80F71-6DF8-4D7B-8645-8245019ED6A4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7475F-3C00-41B3-B270-C377B555F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41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7475F-3C00-41B3-B270-C377B555FD6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37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4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9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7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5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95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76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82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83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8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4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17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4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83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2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96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81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44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93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51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1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090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7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4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93A55AF3-65BE-4A52-9C80-AC6B0002B79E}" type="datetimeFigureOut">
              <a:rPr lang="zh-TW" altLang="en-US" smtClean="0"/>
              <a:pPr/>
              <a:t>2018/12/20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fld id="{93A55AF3-65BE-4A52-9C80-AC6B0002B79E}" type="datetimeFigureOut">
              <a:rPr lang="zh-TW" altLang="en-US" smtClean="0"/>
              <a:pPr/>
              <a:t>2018/12/20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73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ReTechnologies/gensim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30068" y="2023143"/>
            <a:ext cx="5331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pc="603" dirty="0" smtClean="0">
                <a:latin typeface="微軟正黑體" panose="020B0604030504040204" pitchFamily="34" charset="-120"/>
              </a:rPr>
              <a:t>Python Tutorial</a:t>
            </a:r>
          </a:p>
          <a:p>
            <a:pPr algn="ctr"/>
            <a:r>
              <a:rPr lang="zh-TW" altLang="en-US" sz="4800" b="1" spc="603" dirty="0" smtClean="0">
                <a:latin typeface="微軟正黑體" panose="020B0604030504040204" pitchFamily="34" charset="-120"/>
              </a:rPr>
              <a:t>第十八週</a:t>
            </a:r>
            <a:endParaRPr lang="zh-TW" altLang="en-US" sz="4800" b="1" spc="603" dirty="0">
              <a:latin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0250" y="5662959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pc="3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2018.12</a:t>
            </a:r>
            <a:endParaRPr lang="en-US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王金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旺</a:t>
            </a:r>
            <a:endParaRPr lang="zh-TW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Embedding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980044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層的功能與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相同，將詞語向量化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為何需要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zh-TW" altLang="en-US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簡單快速訓練針對訓練樣本的詞向量</a:t>
            </a:r>
            <a:endParaRPr lang="en-US" altLang="zh-TW" sz="24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4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zh-TW" altLang="en-US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微調預訓練的詞向量，例如</a:t>
            </a:r>
            <a:r>
              <a:rPr lang="en-US" altLang="zh-TW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Glove</a:t>
            </a:r>
            <a:r>
              <a:rPr lang="zh-TW" altLang="en-US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spc="-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Fasttext</a:t>
            </a:r>
            <a:r>
              <a:rPr lang="zh-TW" altLang="en-US" sz="2400" spc="-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zh-TW" altLang="en-US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Glove</a:t>
            </a:r>
            <a:r>
              <a:rPr lang="zh-TW" altLang="en-US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預訓練好的模型通常都於維基百科等大規模語料庫訓練，</a:t>
            </a:r>
            <a:r>
              <a:rPr lang="en-US" altLang="zh-TW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未必能夠符合訓練樣本狀況。</a:t>
            </a:r>
            <a:endParaRPr lang="en-US" altLang="zh-TW" sz="24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4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80" y="0"/>
            <a:ext cx="1799830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訓練詞向量</a:t>
            </a:r>
          </a:p>
        </p:txBody>
      </p:sp>
    </p:spTree>
    <p:extLst>
      <p:ext uri="{BB962C8B-B14F-4D97-AF65-F5344CB8AC3E}">
        <p14:creationId xmlns:p14="http://schemas.microsoft.com/office/powerpoint/2010/main" val="3229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Embedding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980044" cy="4495799"/>
          </a:xfrm>
        </p:spPr>
        <p:txBody>
          <a:bodyPr>
            <a:normAutofit/>
          </a:bodyPr>
          <a:lstStyle/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zh-TW" altLang="en-US" sz="24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需要套件</a:t>
            </a:r>
            <a:endParaRPr lang="en-US" altLang="zh-TW" sz="24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4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80" y="0"/>
            <a:ext cx="1799830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訓練詞向量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4035" t="31683" r="50099" b="54456"/>
          <a:stretch/>
        </p:blipFill>
        <p:spPr>
          <a:xfrm>
            <a:off x="1502874" y="2514898"/>
            <a:ext cx="8837977" cy="192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Embedding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980044" cy="4495799"/>
          </a:xfrm>
        </p:spPr>
        <p:txBody>
          <a:bodyPr>
            <a:normAutofit/>
          </a:bodyPr>
          <a:lstStyle/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4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80" y="0"/>
            <a:ext cx="1799830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訓練詞向量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3960" t="29042" r="50025" b="23037"/>
          <a:stretch/>
        </p:blipFill>
        <p:spPr>
          <a:xfrm>
            <a:off x="1213163" y="1822309"/>
            <a:ext cx="5948127" cy="445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Embedding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980044" cy="4495799"/>
          </a:xfrm>
        </p:spPr>
        <p:txBody>
          <a:bodyPr>
            <a:normAutofit/>
          </a:bodyPr>
          <a:lstStyle/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4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80" y="0"/>
            <a:ext cx="1799830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訓練詞向量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4184" t="24819" r="50099" b="32937"/>
          <a:stretch/>
        </p:blipFill>
        <p:spPr>
          <a:xfrm>
            <a:off x="1267485" y="1845733"/>
            <a:ext cx="6735778" cy="448118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331674" y="3186820"/>
            <a:ext cx="34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文檔所有詞語都改用正整數編號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24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Embedding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980044" cy="4495799"/>
          </a:xfrm>
        </p:spPr>
        <p:txBody>
          <a:bodyPr>
            <a:normAutofit/>
          </a:bodyPr>
          <a:lstStyle/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4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80" y="0"/>
            <a:ext cx="1799830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訓練詞向量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4406" t="26667" r="35025" b="40066"/>
          <a:stretch/>
        </p:blipFill>
        <p:spPr>
          <a:xfrm>
            <a:off x="1195057" y="1812159"/>
            <a:ext cx="9904736" cy="36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Embedding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980044" cy="4495799"/>
          </a:xfrm>
        </p:spPr>
        <p:txBody>
          <a:bodyPr>
            <a:normAutofit/>
          </a:bodyPr>
          <a:lstStyle/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4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80" y="0"/>
            <a:ext cx="1799830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訓練詞向量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4035" t="24421" r="38366" b="17620"/>
          <a:stretch/>
        </p:blipFill>
        <p:spPr>
          <a:xfrm>
            <a:off x="1204111" y="1711103"/>
            <a:ext cx="6808206" cy="466301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480471" y="2175692"/>
            <a:ext cx="365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依序為詞彙表大小，詞向量維度，句子長度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6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Embedding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980044" cy="4495799"/>
          </a:xfrm>
        </p:spPr>
        <p:txBody>
          <a:bodyPr>
            <a:normAutofit/>
          </a:bodyPr>
          <a:lstStyle/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4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80" y="0"/>
            <a:ext cx="1799830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訓練詞向量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4332" t="24026" r="33688" b="16304"/>
          <a:stretch/>
        </p:blipFill>
        <p:spPr>
          <a:xfrm>
            <a:off x="1213166" y="1756371"/>
            <a:ext cx="7052648" cy="455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1880" y="955843"/>
            <a:ext cx="10058400" cy="718185"/>
          </a:xfrm>
        </p:spPr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071880" y="1786467"/>
            <a:ext cx="11094720" cy="4555066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79" y="0"/>
            <a:ext cx="1989953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Gensim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訓練詞向量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20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謝謝您的聆聽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9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295280" y="982080"/>
            <a:ext cx="9600120" cy="130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262626"/>
                </a:solidFill>
                <a:latin typeface="微軟正黑體" panose="020B0604030504040204" pitchFamily="34" charset="-120"/>
                <a:ea typeface="DejaVu Sans"/>
              </a:rPr>
              <a:t>本週目標</a:t>
            </a:r>
            <a:endParaRPr lang="en-US" sz="4400" b="0" strike="noStrike" spc="-1" dirty="0">
              <a:latin typeface="微軟正黑體" panose="020B0604030504040204" pitchFamily="34" charset="-120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295280" y="2557080"/>
            <a:ext cx="10210920" cy="331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r>
              <a:rPr lang="zh-TW" altLang="en-US" sz="3200" spc="-1" dirty="0" smtClean="0">
                <a:latin typeface="微軟正黑體" panose="020B0604030504040204" pitchFamily="34" charset="-120"/>
              </a:rPr>
              <a:t>使用</a:t>
            </a:r>
            <a:r>
              <a:rPr lang="en-US" altLang="zh-TW" sz="3200" spc="-1" dirty="0" err="1" smtClean="0">
                <a:latin typeface="微軟正黑體" panose="020B0604030504040204" pitchFamily="34" charset="-120"/>
              </a:rPr>
              <a:t>Gensim</a:t>
            </a:r>
            <a:r>
              <a:rPr lang="zh-TW" altLang="en-US" sz="3200" spc="-1" dirty="0" smtClean="0">
                <a:latin typeface="微軟正黑體" panose="020B0604030504040204" pitchFamily="34" charset="-120"/>
              </a:rPr>
              <a:t>訓練詞向量</a:t>
            </a: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r>
              <a:rPr lang="zh-TW" altLang="en-US" sz="3200" spc="-1" dirty="0" smtClean="0">
                <a:latin typeface="微軟正黑體" panose="020B0604030504040204" pitchFamily="34" charset="-120"/>
              </a:rPr>
              <a:t>使用</a:t>
            </a:r>
            <a:r>
              <a:rPr lang="en-US" altLang="zh-TW" sz="3200" spc="-1" dirty="0" err="1" smtClean="0">
                <a:latin typeface="微軟正黑體" panose="020B0604030504040204" pitchFamily="34" charset="-120"/>
              </a:rPr>
              <a:t>Keras</a:t>
            </a:r>
            <a:r>
              <a:rPr lang="zh-TW" altLang="en-US" sz="3200" spc="-1" dirty="0" smtClean="0">
                <a:latin typeface="微軟正黑體" panose="020B0604030504040204" pitchFamily="34" charset="-120"/>
              </a:rPr>
              <a:t>訓練詞向量</a:t>
            </a:r>
            <a:endParaRPr lang="en-US" altLang="zh-TW" sz="3200" spc="-1" dirty="0" smtClean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553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4" y="2724149"/>
            <a:ext cx="4617613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使用</a:t>
            </a:r>
            <a:r>
              <a:rPr lang="en-US" altLang="zh-TW" sz="4800" b="1" spc="300" dirty="0" err="1" smtClean="0">
                <a:solidFill>
                  <a:schemeClr val="bg1"/>
                </a:solidFill>
              </a:rPr>
              <a:t>Gensim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訓練詞向量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安裝套件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62921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79" y="0"/>
            <a:ext cx="1989953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Gensim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訓練詞向量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48966" y="2018923"/>
            <a:ext cx="98067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Gensim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安裝方法：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genism</a:t>
            </a: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Gensim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github.com/RaReTechnologies/gensim/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1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Gensim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所需資料格式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279" y="0"/>
            <a:ext cx="1989953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Gensim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訓練詞向量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097280" y="1845734"/>
            <a:ext cx="10219552" cy="44826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處理前的資料：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斷詞後：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241346"/>
            <a:ext cx="5677692" cy="134321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80171"/>
            <a:ext cx="5677691" cy="234820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918659" y="3980171"/>
            <a:ext cx="4479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Gensim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所需資料格式為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各個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內包含一個句子，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該句子的必須經過斷詞處理。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62921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279" y="0"/>
            <a:ext cx="1989953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Gensim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訓練詞向量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962984"/>
            <a:ext cx="7185779" cy="114235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97279" y="3333846"/>
            <a:ext cx="10880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模型重要參數：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sentences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放入訓練文本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size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詞向量的維度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，若進行文本情感分析，建議使用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200~500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窗口大小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，須依據句子長度來改變。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min_count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字典詞最少出現次數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，調高次數來刪除罕見詞可能有利於任務。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代表使用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skip_gram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演算法，預設使用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CBOW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negative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為不使用負採樣，小數據集建議使用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5~20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大數據集建議使用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2~5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21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62921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279" y="0"/>
            <a:ext cx="1989953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Gensim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訓練詞向量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22218" y="1845733"/>
            <a:ext cx="993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6"/>
          <a:stretch/>
        </p:blipFill>
        <p:spPr>
          <a:xfrm>
            <a:off x="1222217" y="1797432"/>
            <a:ext cx="8057585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62921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279" y="0"/>
            <a:ext cx="1989953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Gensim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訓練詞向量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22218" y="1845733"/>
            <a:ext cx="993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4257" t="30363" r="62426" b="31353"/>
          <a:stretch/>
        </p:blipFill>
        <p:spPr>
          <a:xfrm>
            <a:off x="1294644" y="2215065"/>
            <a:ext cx="3820563" cy="352854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22218" y="1845733"/>
            <a:ext cx="993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相似字詞：                                                                     文本相似度</a:t>
            </a:r>
            <a:r>
              <a:rPr lang="en-US" altLang="zh-TW" dirty="0"/>
              <a:t>(cosine similarity)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4183" t="25874" r="35915" b="36634"/>
          <a:stretch/>
        </p:blipFill>
        <p:spPr>
          <a:xfrm>
            <a:off x="6095999" y="2215065"/>
            <a:ext cx="5664201" cy="29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4" y="2724149"/>
            <a:ext cx="4617613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使用</a:t>
            </a:r>
            <a:r>
              <a:rPr lang="en-US" altLang="zh-TW" sz="4800" b="1" spc="300" dirty="0" err="1" smtClean="0">
                <a:solidFill>
                  <a:schemeClr val="bg1"/>
                </a:solidFill>
              </a:rPr>
              <a:t>Keras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訓練詞向量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3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有機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9174</TotalTime>
  <Words>351</Words>
  <Application>Microsoft Office PowerPoint</Application>
  <PresentationFormat>寬螢幕</PresentationFormat>
  <Paragraphs>72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DejaVu Sans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1_回顧</vt:lpstr>
      <vt:lpstr>有機</vt:lpstr>
      <vt:lpstr>PowerPoint 簡報</vt:lpstr>
      <vt:lpstr>PowerPoint 簡報</vt:lpstr>
      <vt:lpstr>使用Gensim訓練詞向量</vt:lpstr>
      <vt:lpstr>安裝套件</vt:lpstr>
      <vt:lpstr>Gensim所需資料格式</vt:lpstr>
      <vt:lpstr>Word2Vec</vt:lpstr>
      <vt:lpstr>Word2Vec</vt:lpstr>
      <vt:lpstr>Word2Vec</vt:lpstr>
      <vt:lpstr>使用Keras訓練詞向量</vt:lpstr>
      <vt:lpstr>Keras Embedding層</vt:lpstr>
      <vt:lpstr>Keras Embedding層</vt:lpstr>
      <vt:lpstr>Keras Embedding層</vt:lpstr>
      <vt:lpstr>Keras Embedding層</vt:lpstr>
      <vt:lpstr>Keras Embedding層</vt:lpstr>
      <vt:lpstr>Keras Embedding層</vt:lpstr>
      <vt:lpstr>Keras Embedding層</vt:lpstr>
      <vt:lpstr>Keras文檔</vt:lpstr>
      <vt:lpstr>謝謝您的聆聽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使用者</dc:creator>
  <cp:lastModifiedBy>Windows 使用者</cp:lastModifiedBy>
  <cp:revision>712</cp:revision>
  <dcterms:created xsi:type="dcterms:W3CDTF">2018-04-17T05:15:45Z</dcterms:created>
  <dcterms:modified xsi:type="dcterms:W3CDTF">2018-12-20T01:35:18Z</dcterms:modified>
</cp:coreProperties>
</file>