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14" r:id="rId2"/>
    <p:sldMasterId id="2147483726" r:id="rId3"/>
  </p:sldMasterIdLst>
  <p:notesMasterIdLst>
    <p:notesMasterId r:id="rId17"/>
  </p:notesMasterIdLst>
  <p:sldIdLst>
    <p:sldId id="272" r:id="rId4"/>
    <p:sldId id="297" r:id="rId5"/>
    <p:sldId id="316" r:id="rId6"/>
    <p:sldId id="335" r:id="rId7"/>
    <p:sldId id="401" r:id="rId8"/>
    <p:sldId id="350" r:id="rId9"/>
    <p:sldId id="408" r:id="rId10"/>
    <p:sldId id="406" r:id="rId11"/>
    <p:sldId id="384" r:id="rId12"/>
    <p:sldId id="354" r:id="rId13"/>
    <p:sldId id="403" r:id="rId14"/>
    <p:sldId id="399" r:id="rId15"/>
    <p:sldId id="405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54" y="1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80F71-6DF8-4D7B-8645-8245019ED6A4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7475F-3C00-41B3-B270-C377B555FD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2412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7475F-3C00-41B3-B270-C377B555FD6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4268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07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11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015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843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0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797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779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579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6453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495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3A55AF3-65BE-4A52-9C80-AC6B0002B79E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72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613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1766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6429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182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3A55AF3-65BE-4A52-9C80-AC6B0002B79E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8839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8280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5742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7178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6484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4543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604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9839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9925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8965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51818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2440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9938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7512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9314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0090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1775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13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146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94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44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20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96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36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</a:defRPr>
            </a:lvl1pPr>
          </a:lstStyle>
          <a:p>
            <a:fld id="{93A55AF3-65BE-4A52-9C80-AC6B0002B79E}" type="datetimeFigureOut">
              <a:rPr lang="zh-TW" altLang="en-US" smtClean="0"/>
              <a:pPr/>
              <a:t>2019/3/7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</a:defRPr>
            </a:lvl1pPr>
          </a:lstStyle>
          <a:p>
            <a:fld id="{44347033-0982-4FF6-80D1-B94E0375A58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71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3A55AF3-65BE-4A52-9C80-AC6B0002B79E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79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微軟正黑體" panose="020B0604030504040204" pitchFamily="34" charset="-120"/>
              </a:defRPr>
            </a:lvl1pPr>
          </a:lstStyle>
          <a:p>
            <a:fld id="{93A55AF3-65BE-4A52-9C80-AC6B0002B79E}" type="datetimeFigureOut">
              <a:rPr lang="zh-TW" altLang="en-US" smtClean="0"/>
              <a:pPr/>
              <a:t>2019/3/7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微軟正黑體" panose="020B0604030504040204" pitchFamily="34" charset="-120"/>
              </a:defRPr>
            </a:lvl1pPr>
          </a:lstStyle>
          <a:p>
            <a:fld id="{44347033-0982-4FF6-80D1-B94E0375A58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736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微軟正黑體" panose="020B0604030504040204" pitchFamily="34" charset="-12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微軟正黑體" panose="020B0604030504040204" pitchFamily="34" charset="-12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微軟正黑體" panose="020B0604030504040204" pitchFamily="34" charset="-120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微軟正黑體" panose="020B0604030504040204" pitchFamily="34" charset="-120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微軟正黑體" panose="020B0604030504040204" pitchFamily="34" charset="-120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微軟正黑體" panose="020B0604030504040204" pitchFamily="34" charset="-12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430068" y="2023143"/>
            <a:ext cx="5331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spc="603" dirty="0" smtClean="0">
                <a:latin typeface="微軟正黑體" panose="020B0604030504040204" pitchFamily="34" charset="-120"/>
              </a:rPr>
              <a:t>Python Tutorial</a:t>
            </a:r>
          </a:p>
          <a:p>
            <a:pPr algn="ctr"/>
            <a:r>
              <a:rPr lang="zh-TW" altLang="en-US" sz="4800" b="1" spc="603" dirty="0" smtClean="0">
                <a:latin typeface="微軟正黑體" panose="020B0604030504040204" pitchFamily="34" charset="-120"/>
              </a:rPr>
              <a:t>第二十三週</a:t>
            </a:r>
            <a:endParaRPr lang="zh-TW" altLang="en-US" sz="4800" b="1" spc="603" dirty="0">
              <a:latin typeface="微軟正黑體" panose="020B0604030504040204" pitchFamily="34" charset="-12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50249" y="5662959"/>
            <a:ext cx="13051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TW" spc="30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2019.03</a:t>
            </a:r>
            <a:endParaRPr lang="en-US" altLang="zh-TW" spc="3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algn="ctr">
              <a:spcAft>
                <a:spcPts val="0"/>
              </a:spcAft>
            </a:pPr>
            <a:r>
              <a:rPr lang="zh-TW" altLang="en-US" spc="3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王金</a:t>
            </a:r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旺</a:t>
            </a:r>
            <a:endParaRPr lang="zh-TW" altLang="zh-TW" spc="3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071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資料整理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8" y="1828800"/>
            <a:ext cx="10662921" cy="1987990"/>
          </a:xfrm>
        </p:spPr>
        <p:txBody>
          <a:bodyPr>
            <a:normAutofit/>
          </a:bodyPr>
          <a:lstStyle/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r>
              <a:rPr lang="zh-TW" altLang="en-US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範例資料：手寫數字</a:t>
            </a:r>
            <a:endParaRPr lang="en-US" altLang="zh-TW" sz="2800" spc="-1" dirty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97278" y="0"/>
            <a:ext cx="2397359" cy="646331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實現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Autoencoder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9728" t="28383" r="48094" b="36898"/>
          <a:stretch/>
        </p:blipFill>
        <p:spPr>
          <a:xfrm>
            <a:off x="1476471" y="2390115"/>
            <a:ext cx="8552392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08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建立模型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97278" y="0"/>
            <a:ext cx="2397359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Autoencoder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2831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97278" y="0"/>
            <a:ext cx="2397359" cy="646331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實現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Autoencoder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9728" t="26930" r="54926" b="26733"/>
          <a:stretch/>
        </p:blipFill>
        <p:spPr>
          <a:xfrm>
            <a:off x="1176950" y="1777602"/>
            <a:ext cx="620018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90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訓練模型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97278" y="0"/>
            <a:ext cx="2397359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Autoencoder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97278" y="0"/>
            <a:ext cx="2397359" cy="646331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實現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Autoencoder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9802" t="27723" r="37326" b="28449"/>
          <a:stretch/>
        </p:blipFill>
        <p:spPr>
          <a:xfrm>
            <a:off x="1195034" y="1777603"/>
            <a:ext cx="980502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0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效果</a:t>
            </a:r>
          </a:p>
        </p:txBody>
      </p:sp>
      <p:sp>
        <p:nvSpPr>
          <p:cNvPr id="8" name="矩形 7"/>
          <p:cNvSpPr/>
          <p:nvPr/>
        </p:nvSpPr>
        <p:spPr>
          <a:xfrm>
            <a:off x="1097278" y="0"/>
            <a:ext cx="2397359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Autoencoder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97278" y="0"/>
            <a:ext cx="2397359" cy="646331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實現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Autoencoder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9802" t="22574" r="8515" b="43272"/>
          <a:stretch/>
        </p:blipFill>
        <p:spPr>
          <a:xfrm>
            <a:off x="1097278" y="2401731"/>
            <a:ext cx="10255219" cy="24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8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1295280" y="982080"/>
            <a:ext cx="9600120" cy="130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err="1">
                <a:solidFill>
                  <a:srgbClr val="262626"/>
                </a:solidFill>
                <a:latin typeface="微軟正黑體" panose="020B0604030504040204" pitchFamily="34" charset="-120"/>
                <a:ea typeface="DejaVu Sans"/>
              </a:rPr>
              <a:t>本週目標</a:t>
            </a:r>
            <a:endParaRPr lang="en-US" sz="4400" b="0" strike="noStrike" spc="-1" dirty="0">
              <a:latin typeface="微軟正黑體" panose="020B0604030504040204" pitchFamily="34" charset="-120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1295280" y="2557080"/>
            <a:ext cx="10210920" cy="331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8280" indent="-45720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0F6FC6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altLang="zh-TW" sz="3200" spc="-1" dirty="0" err="1" smtClean="0">
                <a:latin typeface="微軟正黑體" panose="020B0604030504040204" pitchFamily="34" charset="-120"/>
              </a:rPr>
              <a:t>Autoencoder</a:t>
            </a:r>
            <a:r>
              <a:rPr lang="zh-TW" altLang="en-US" sz="3200" spc="-1" dirty="0" smtClean="0">
                <a:latin typeface="微軟正黑體" panose="020B0604030504040204" pitchFamily="34" charset="-120"/>
              </a:rPr>
              <a:t>介紹</a:t>
            </a:r>
            <a:endParaRPr lang="en-US" altLang="zh-TW" sz="3200" spc="-1" dirty="0" smtClean="0">
              <a:latin typeface="微軟正黑體" panose="020B0604030504040204" pitchFamily="34" charset="-120"/>
            </a:endParaRPr>
          </a:p>
          <a:p>
            <a:pPr marL="458280" indent="-45720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0F6FC6"/>
              </a:buClr>
              <a:buSzPct val="115000"/>
              <a:buFont typeface="Arial" panose="020B0604020202020204" pitchFamily="34" charset="0"/>
              <a:buChar char="•"/>
            </a:pPr>
            <a:endParaRPr lang="en-US" altLang="zh-TW" sz="3200" spc="300" dirty="0" smtClean="0"/>
          </a:p>
          <a:p>
            <a:pPr marL="458280" indent="-45720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0F6FC6"/>
              </a:buClr>
              <a:buSzPct val="115000"/>
              <a:buFont typeface="Arial" panose="020B0604020202020204" pitchFamily="34" charset="0"/>
              <a:buChar char="•"/>
            </a:pPr>
            <a:r>
              <a:rPr lang="zh-TW" altLang="en-US" sz="3200" spc="300" dirty="0"/>
              <a:t>利用</a:t>
            </a:r>
            <a:r>
              <a:rPr lang="en-US" altLang="zh-TW" sz="3200" spc="300" dirty="0" err="1"/>
              <a:t>Keras</a:t>
            </a:r>
            <a:r>
              <a:rPr lang="zh-TW" altLang="en-US" sz="3200" spc="300" dirty="0"/>
              <a:t>實現</a:t>
            </a:r>
            <a:r>
              <a:rPr lang="en-US" altLang="zh-TW" sz="3200" spc="300" dirty="0" err="1"/>
              <a:t>Autoencoder</a:t>
            </a:r>
            <a:endParaRPr lang="en-US" altLang="zh-TW" sz="3200" spc="-1" dirty="0" smtClean="0">
              <a:latin typeface="微軟正黑體" panose="020B0604030504040204" pitchFamily="34" charset="-120"/>
            </a:endParaRPr>
          </a:p>
          <a:p>
            <a:pPr marL="285840" indent="-28476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0F6FC6"/>
              </a:buClr>
              <a:buSzPct val="115000"/>
              <a:buFont typeface="Arial"/>
              <a:buChar char="•"/>
            </a:pPr>
            <a:endParaRPr lang="en-US" altLang="zh-TW" sz="3200" spc="-1" dirty="0" smtClean="0">
              <a:latin typeface="微軟正黑體" panose="020B0604030504040204" pitchFamily="34" charset="-120"/>
            </a:endParaRPr>
          </a:p>
          <a:p>
            <a:pPr marL="285840" indent="-28476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0F6FC6"/>
              </a:buClr>
              <a:buSzPct val="115000"/>
              <a:buFont typeface="Arial"/>
              <a:buChar char="•"/>
            </a:pPr>
            <a:endParaRPr lang="en-US" altLang="zh-TW" sz="3200" spc="-1" dirty="0" smtClean="0"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25535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9"/>
          <p:cNvSpPr>
            <a:spLocks noGrp="1"/>
          </p:cNvSpPr>
          <p:nvPr>
            <p:ph type="title"/>
          </p:nvPr>
        </p:nvSpPr>
        <p:spPr>
          <a:xfrm>
            <a:off x="968374" y="2724149"/>
            <a:ext cx="4617614" cy="885825"/>
          </a:xfrm>
          <a:noFill/>
        </p:spPr>
        <p:txBody>
          <a:bodyPr>
            <a:noAutofit/>
          </a:bodyPr>
          <a:lstStyle/>
          <a:p>
            <a:pPr algn="ctr"/>
            <a:r>
              <a:rPr lang="en-US" altLang="zh-TW" sz="4800" b="1" spc="300" dirty="0" err="1" smtClean="0">
                <a:solidFill>
                  <a:schemeClr val="bg1"/>
                </a:solidFill>
              </a:rPr>
              <a:t>Autoencoder</a:t>
            </a:r>
            <a:r>
              <a:rPr lang="zh-TW" altLang="en-US" sz="4800" b="1" spc="300" dirty="0" smtClean="0">
                <a:solidFill>
                  <a:schemeClr val="bg1"/>
                </a:solidFill>
              </a:rPr>
              <a:t>介紹</a:t>
            </a:r>
            <a:endParaRPr lang="zh-TW" altLang="en-US" sz="48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22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>
            <a:normAutofit/>
          </a:bodyPr>
          <a:lstStyle/>
          <a:p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Autoencoder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845733"/>
            <a:ext cx="10662921" cy="4495799"/>
          </a:xfrm>
        </p:spPr>
        <p:txBody>
          <a:bodyPr>
            <a:normAutofit/>
          </a:bodyPr>
          <a:lstStyle/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endParaRPr lang="en-US" altLang="zh-TW" sz="28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endParaRPr lang="en-US" altLang="zh-TW" sz="2800" spc="-1" dirty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7278" y="0"/>
            <a:ext cx="2397359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Autoencoder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8" y="1777603"/>
            <a:ext cx="10031853" cy="298800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084003" y="4845681"/>
            <a:ext cx="10058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AutoEncoder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是類神經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網絡的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一種無監督學習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算法，其架構中可細分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Encoder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（編碼器）和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Decoder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（解碼器）兩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部分。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7277" y="1963377"/>
            <a:ext cx="2243451" cy="26164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112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>
            <a:normAutofit/>
          </a:bodyPr>
          <a:lstStyle/>
          <a:p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Autoencoder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845733"/>
            <a:ext cx="10662921" cy="4495799"/>
          </a:xfrm>
        </p:spPr>
        <p:txBody>
          <a:bodyPr>
            <a:normAutofit/>
          </a:bodyPr>
          <a:lstStyle/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endParaRPr lang="en-US" altLang="zh-TW" sz="28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endParaRPr lang="en-US" altLang="zh-TW" sz="2800" spc="-1" dirty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7278" y="0"/>
            <a:ext cx="2397359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Autoencoder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097268" y="4765603"/>
            <a:ext cx="104639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AE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應用於圖片壓縮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AE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在圖片壓縮上的效果其實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遜於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一般的圖片壓縮演算法，例如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JPEG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68" y="1777603"/>
            <a:ext cx="9507263" cy="29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4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>
            <a:normAutofit/>
          </a:bodyPr>
          <a:lstStyle/>
          <a:p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Autoencoder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的優缺點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826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優點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01168" lvl="1" indent="0">
              <a:buNone/>
            </a:pP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比起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傳統的降維方法，例如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PCA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AE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對於樣本的還原能力較強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58368" lvl="1" indent="-457200">
              <a:buFont typeface="+mj-lt"/>
              <a:buAutoNum type="arabicPeriod"/>
            </a:pP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97278" y="0"/>
            <a:ext cx="2397359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Autoencoder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00" y="3068130"/>
            <a:ext cx="10311224" cy="27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1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>
            <a:normAutofit/>
          </a:bodyPr>
          <a:lstStyle/>
          <a:p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Autoencoder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的優缺點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826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缺點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58368" lvl="1" indent="-457200">
              <a:buFont typeface="+mj-lt"/>
              <a:buAutoNum type="arabicPeriod"/>
            </a:pP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相較於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PCA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AE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需要調整的參數更多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41248" lvl="2" indent="-457200">
              <a:buFont typeface="Wingdings" panose="05000000000000000000" pitchFamily="2" charset="2"/>
              <a:buAutoNum type="circleNumWdWhitePlain"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encoder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decoder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的層數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41248" lvl="2" indent="-457200">
              <a:buFont typeface="Wingdings" panose="05000000000000000000" pitchFamily="2" charset="2"/>
              <a:buAutoNum type="circleNumWdWhitePlain"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optimizer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的選擇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41248" lvl="2" indent="-457200">
              <a:buFont typeface="Wingdings" panose="05000000000000000000" pitchFamily="2" charset="2"/>
              <a:buAutoNum type="circleNumWdWhitePlain"/>
            </a:pP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58368" lvl="1" indent="-457200">
              <a:buFont typeface="+mj-lt"/>
              <a:buAutoNum type="arabicPeriod"/>
            </a:pP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58368" lvl="1" indent="-457200">
              <a:buFont typeface="+mj-lt"/>
              <a:buAutoNum type="arabicPeriod"/>
            </a:pP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只適用於與訓練樣本相似的資料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97278" y="0"/>
            <a:ext cx="2397359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Autoencoder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628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>
            <a:normAutofit/>
          </a:bodyPr>
          <a:lstStyle/>
          <a:p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Autoencoder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的應用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1097279" y="1845734"/>
            <a:ext cx="10436835" cy="44826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異常值偵測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97278" y="0"/>
            <a:ext cx="2397359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Autoencoder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484" y="2293414"/>
            <a:ext cx="9984000" cy="37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0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9"/>
          <p:cNvSpPr>
            <a:spLocks noGrp="1"/>
          </p:cNvSpPr>
          <p:nvPr>
            <p:ph type="title"/>
          </p:nvPr>
        </p:nvSpPr>
        <p:spPr>
          <a:xfrm>
            <a:off x="1982362" y="3022600"/>
            <a:ext cx="8365749" cy="885825"/>
          </a:xfrm>
          <a:noFill/>
        </p:spPr>
        <p:txBody>
          <a:bodyPr>
            <a:noAutofit/>
          </a:bodyPr>
          <a:lstStyle/>
          <a:p>
            <a:pPr algn="ctr"/>
            <a:r>
              <a:rPr lang="zh-TW" altLang="en-US" sz="4800" b="1" spc="300" dirty="0" smtClean="0">
                <a:solidFill>
                  <a:schemeClr val="bg1"/>
                </a:solidFill>
              </a:rPr>
              <a:t>利用</a:t>
            </a:r>
            <a:r>
              <a:rPr lang="en-US" altLang="zh-TW" sz="4800" b="1" spc="300" dirty="0" err="1" smtClean="0">
                <a:solidFill>
                  <a:schemeClr val="bg1"/>
                </a:solidFill>
              </a:rPr>
              <a:t>Keras</a:t>
            </a:r>
            <a:r>
              <a:rPr lang="zh-TW" altLang="en-US" sz="4800" b="1" spc="300" dirty="0" smtClean="0">
                <a:solidFill>
                  <a:schemeClr val="bg1"/>
                </a:solidFill>
              </a:rPr>
              <a:t>實現</a:t>
            </a:r>
            <a:r>
              <a:rPr lang="en-US" altLang="zh-TW" sz="4800" b="1" spc="300" dirty="0" err="1" smtClean="0">
                <a:solidFill>
                  <a:schemeClr val="bg1"/>
                </a:solidFill>
              </a:rPr>
              <a:t>Autoencoder</a:t>
            </a:r>
            <a:endParaRPr lang="zh-TW" altLang="en-US" sz="48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33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佈景主題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回顧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有機">
  <a:themeElements>
    <a:clrScheme name="藍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10065</TotalTime>
  <Words>188</Words>
  <Application>Microsoft Office PowerPoint</Application>
  <PresentationFormat>寬螢幕</PresentationFormat>
  <Paragraphs>56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13</vt:i4>
      </vt:variant>
    </vt:vector>
  </HeadingPairs>
  <TitlesOfParts>
    <vt:vector size="23" baseType="lpstr">
      <vt:lpstr>DejaVu Sans</vt:lpstr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1_回顧</vt:lpstr>
      <vt:lpstr>有機</vt:lpstr>
      <vt:lpstr>PowerPoint 簡報</vt:lpstr>
      <vt:lpstr>PowerPoint 簡報</vt:lpstr>
      <vt:lpstr>Autoencoder介紹</vt:lpstr>
      <vt:lpstr>Autoencoder簡介</vt:lpstr>
      <vt:lpstr>Autoencoder簡介</vt:lpstr>
      <vt:lpstr>Autoencoder的優缺點</vt:lpstr>
      <vt:lpstr>Autoencoder的優缺點</vt:lpstr>
      <vt:lpstr>Autoencoder的應用</vt:lpstr>
      <vt:lpstr>利用Keras實現Autoencoder</vt:lpstr>
      <vt:lpstr>資料整理</vt:lpstr>
      <vt:lpstr>建立模型</vt:lpstr>
      <vt:lpstr>訓練模型</vt:lpstr>
      <vt:lpstr>模型效果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Windows 使用者</dc:creator>
  <cp:lastModifiedBy>Windows 使用者</cp:lastModifiedBy>
  <cp:revision>881</cp:revision>
  <dcterms:created xsi:type="dcterms:W3CDTF">2018-04-17T05:15:45Z</dcterms:created>
  <dcterms:modified xsi:type="dcterms:W3CDTF">2019-03-07T05:55:27Z</dcterms:modified>
</cp:coreProperties>
</file>