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398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434-6D55-411B-A3C6-996A484B7729}" type="datetimeFigureOut">
              <a:rPr lang="fr-FR" smtClean="0"/>
              <a:t>29/08/2013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2D7-3F6F-41B0-9992-F13BFA3DF5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434-6D55-411B-A3C6-996A484B7729}" type="datetimeFigureOut">
              <a:rPr lang="fr-FR" smtClean="0"/>
              <a:t>29/08/2013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2D7-3F6F-41B0-9992-F13BFA3DF5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434-6D55-411B-A3C6-996A484B7729}" type="datetimeFigureOut">
              <a:rPr lang="fr-FR" smtClean="0"/>
              <a:t>29/08/2013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2D7-3F6F-41B0-9992-F13BFA3DF5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434-6D55-411B-A3C6-996A484B7729}" type="datetimeFigureOut">
              <a:rPr lang="fr-FR" smtClean="0"/>
              <a:t>29/08/2013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2D7-3F6F-41B0-9992-F13BFA3DF5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434-6D55-411B-A3C6-996A484B7729}" type="datetimeFigureOut">
              <a:rPr lang="fr-FR" smtClean="0"/>
              <a:t>29/08/2013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2D7-3F6F-41B0-9992-F13BFA3DF5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434-6D55-411B-A3C6-996A484B7729}" type="datetimeFigureOut">
              <a:rPr lang="fr-FR" smtClean="0"/>
              <a:t>29/08/2013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2D7-3F6F-41B0-9992-F13BFA3DF5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434-6D55-411B-A3C6-996A484B7729}" type="datetimeFigureOut">
              <a:rPr lang="fr-FR" smtClean="0"/>
              <a:t>29/08/2013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2D7-3F6F-41B0-9992-F13BFA3DF5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434-6D55-411B-A3C6-996A484B7729}" type="datetimeFigureOut">
              <a:rPr lang="fr-FR" smtClean="0"/>
              <a:t>29/08/2013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2D7-3F6F-41B0-9992-F13BFA3DF5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434-6D55-411B-A3C6-996A484B7729}" type="datetimeFigureOut">
              <a:rPr lang="fr-FR" smtClean="0"/>
              <a:t>29/08/2013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2D7-3F6F-41B0-9992-F13BFA3DF5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434-6D55-411B-A3C6-996A484B7729}" type="datetimeFigureOut">
              <a:rPr lang="fr-FR" smtClean="0"/>
              <a:t>29/08/2013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2D7-3F6F-41B0-9992-F13BFA3DF5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2434-6D55-411B-A3C6-996A484B7729}" type="datetimeFigureOut">
              <a:rPr lang="fr-FR" smtClean="0"/>
              <a:t>29/08/2013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2D7-3F6F-41B0-9992-F13BFA3DF5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C2434-6D55-411B-A3C6-996A484B7729}" type="datetimeFigureOut">
              <a:rPr lang="fr-FR" smtClean="0"/>
              <a:t>29/08/2013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02D7-3F6F-41B0-9992-F13BFA3DF52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715000" y="785794"/>
            <a:ext cx="29718000" cy="1000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C8E0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claude.falguiere</dc:creator>
  <cp:lastModifiedBy>claude.falguiere</cp:lastModifiedBy>
  <cp:revision>29</cp:revision>
  <dcterms:created xsi:type="dcterms:W3CDTF">2013-08-29T15:09:47Z</dcterms:created>
  <dcterms:modified xsi:type="dcterms:W3CDTF">2013-08-29T19:50:44Z</dcterms:modified>
</cp:coreProperties>
</file>