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61438"/>
            <a:ext cx="10571998" cy="970450"/>
          </a:xfrm>
        </p:spPr>
        <p:txBody>
          <a:bodyPr/>
          <a:lstStyle/>
          <a:p>
            <a:r>
              <a:rPr lang="en-US" dirty="0" err="1" smtClean="0"/>
              <a:t>Hungerometer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1417638"/>
            <a:ext cx="3200400" cy="3444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4075431"/>
            <a:ext cx="3417570" cy="247241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2900" y="1440498"/>
            <a:ext cx="5817031" cy="5130203"/>
            <a:chOff x="2468880" y="1440498"/>
            <a:chExt cx="5817031" cy="51302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880" y="1440498"/>
              <a:ext cx="5817031" cy="344440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880" y="4098291"/>
              <a:ext cx="5817031" cy="247241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063740" y="2286318"/>
            <a:ext cx="4594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Device that analyzes your taste buds to determine what your body is </a:t>
            </a:r>
            <a:r>
              <a:rPr lang="en-US" i="1" dirty="0" smtClean="0"/>
              <a:t>actually</a:t>
            </a:r>
            <a:r>
              <a:rPr lang="en-US" dirty="0" smtClean="0"/>
              <a:t> craving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Computer inside the device retains your taste bud information and can generate a health profile for you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USB can connect to a computer to map your monthly cravings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Can also connect to </a:t>
            </a:r>
            <a:r>
              <a:rPr lang="en-US" dirty="0" err="1" smtClean="0"/>
              <a:t>Hungerometer’s</a:t>
            </a:r>
            <a:r>
              <a:rPr lang="en-US" dirty="0" smtClean="0"/>
              <a:t> global database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Database reports to World Health Org for annual outline of national health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00" y="1048306"/>
            <a:ext cx="252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Chrissy Falino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8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64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2</vt:lpstr>
      <vt:lpstr>Quotable</vt:lpstr>
      <vt:lpstr>Hungerometer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Hungerometer</dc:title>
  <dc:creator>Christiana Falino</dc:creator>
  <cp:lastModifiedBy>Christiana Falino</cp:lastModifiedBy>
  <cp:revision>1</cp:revision>
  <dcterms:created xsi:type="dcterms:W3CDTF">2017-09-28T21:09:13Z</dcterms:created>
  <dcterms:modified xsi:type="dcterms:W3CDTF">2017-09-28T21:13:41Z</dcterms:modified>
</cp:coreProperties>
</file>