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1334" r:id="rId2"/>
    <p:sldId id="3412" r:id="rId3"/>
    <p:sldId id="3413" r:id="rId4"/>
    <p:sldId id="3400" r:id="rId5"/>
    <p:sldId id="3411" r:id="rId6"/>
    <p:sldId id="3401" r:id="rId7"/>
    <p:sldId id="3415" r:id="rId8"/>
    <p:sldId id="3410" r:id="rId9"/>
    <p:sldId id="3402" r:id="rId10"/>
    <p:sldId id="3403" r:id="rId11"/>
    <p:sldId id="3404" r:id="rId12"/>
    <p:sldId id="3405" r:id="rId13"/>
    <p:sldId id="3406" r:id="rId14"/>
    <p:sldId id="3407" r:id="rId15"/>
    <p:sldId id="3416" r:id="rId16"/>
    <p:sldId id="3408" r:id="rId17"/>
    <p:sldId id="3414" r:id="rId18"/>
    <p:sldId id="2994" r:id="rId19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BE1-1E7A-E24F-AB5E-8960C93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8651C-064D-CE40-A67A-52A8E24D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92" y="2364828"/>
            <a:ext cx="8230957" cy="23764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86AD-A7A7-6241-8809-8974D84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E5F7-3D25-CD47-80BD-A864D9A7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4D71-7FD5-3F4D-AB73-1E2A43C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99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C67-550A-4144-9A30-035578B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1ADE989-89D5-4541-8C3A-B6AFED55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6" y="2280744"/>
            <a:ext cx="8342267" cy="26937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3495-E49F-DB4F-AADE-A964D43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FF7-7C3E-AF4B-9779-2F800BB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DE0D-8938-074C-8031-72E7C227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9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28A7-C5CE-8A42-BCD5-0A57926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6BDE426-DAC0-9E4E-A229-CB116BC1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451100"/>
            <a:ext cx="7493000" cy="2641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E37B-4B32-EB48-9557-DA84FDF9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D51B-5605-9448-B380-F7059D51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578B-AD69-5C4C-9B9C-6703CD5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10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667-F75D-1E40-86CC-AE2C938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DCDC92E-011F-6743-89C5-E3EE64CB4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343150"/>
            <a:ext cx="7493000" cy="2857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3B3-B5F8-7049-9DA4-50D17E4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6DB5-207F-084E-BB6E-1BD8A5E0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87A8-733D-CB43-94B4-D8CD64E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1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526-8074-8844-AFFA-D0A999AC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ABD0D0A-D125-6A4C-9BA9-CF9C5872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19" y="1447800"/>
            <a:ext cx="5767562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9EC7-29F3-9A44-AED1-5B7D4C9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EEC2-7764-9E4B-B723-D77E8031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4CE4-C844-B749-ACDE-555B0A8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1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80A-4AC0-E947-9E60-C651A93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A46362B-79B6-BC45-B817-6D187BCD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20168"/>
            <a:ext cx="7772400" cy="3703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06FC-1EBE-C643-896C-C61F4B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08FC-69BA-A044-B568-2D5259DB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9F98-FAD7-F443-84E7-BAD1EDA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43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Fractals / self-similarity (Norway)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biases/priors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models/biases/priors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</a:t>
            </a:r>
            <a:r>
              <a:rPr lang="en-US" dirty="0" err="1"/>
              <a:t>new+better</a:t>
            </a:r>
            <a:r>
              <a:rPr lang="en-US" dirty="0"/>
              <a:t>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www.merriam-webster.com</a:t>
            </a:r>
            <a:r>
              <a:rPr lang="en-US" sz="2400" dirty="0">
                <a:hlinkClick r:id="rId2"/>
              </a:rPr>
              <a:t>/dictionary/anomaly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BC7F353-2ECC-DA4C-BB92-BFA19569E9FC}"/>
              </a:ext>
            </a:extLst>
          </p:cNvPr>
          <p:cNvSpPr/>
          <p:nvPr/>
        </p:nvSpPr>
        <p:spPr bwMode="auto">
          <a:xfrm>
            <a:off x="3920359" y="4214648"/>
            <a:ext cx="693682" cy="430924"/>
          </a:xfrm>
          <a:custGeom>
            <a:avLst/>
            <a:gdLst>
              <a:gd name="connsiteX0" fmla="*/ 567558 w 693682"/>
              <a:gd name="connsiteY0" fmla="*/ 0 h 430924"/>
              <a:gd name="connsiteX1" fmla="*/ 441434 w 693682"/>
              <a:gd name="connsiteY1" fmla="*/ 21021 h 430924"/>
              <a:gd name="connsiteX2" fmla="*/ 399393 w 693682"/>
              <a:gd name="connsiteY2" fmla="*/ 31531 h 430924"/>
              <a:gd name="connsiteX3" fmla="*/ 189186 w 693682"/>
              <a:gd name="connsiteY3" fmla="*/ 126124 h 430924"/>
              <a:gd name="connsiteX4" fmla="*/ 84082 w 693682"/>
              <a:gd name="connsiteY4" fmla="*/ 189186 h 430924"/>
              <a:gd name="connsiteX5" fmla="*/ 42041 w 693682"/>
              <a:gd name="connsiteY5" fmla="*/ 241738 h 430924"/>
              <a:gd name="connsiteX6" fmla="*/ 10510 w 693682"/>
              <a:gd name="connsiteY6" fmla="*/ 273269 h 430924"/>
              <a:gd name="connsiteX7" fmla="*/ 0 w 693682"/>
              <a:gd name="connsiteY7" fmla="*/ 315311 h 430924"/>
              <a:gd name="connsiteX8" fmla="*/ 10510 w 693682"/>
              <a:gd name="connsiteY8" fmla="*/ 367862 h 430924"/>
              <a:gd name="connsiteX9" fmla="*/ 63062 w 693682"/>
              <a:gd name="connsiteY9" fmla="*/ 420414 h 430924"/>
              <a:gd name="connsiteX10" fmla="*/ 115613 w 693682"/>
              <a:gd name="connsiteY10" fmla="*/ 430924 h 430924"/>
              <a:gd name="connsiteX11" fmla="*/ 252248 w 693682"/>
              <a:gd name="connsiteY11" fmla="*/ 420414 h 430924"/>
              <a:gd name="connsiteX12" fmla="*/ 315310 w 693682"/>
              <a:gd name="connsiteY12" fmla="*/ 388883 h 430924"/>
              <a:gd name="connsiteX13" fmla="*/ 388882 w 693682"/>
              <a:gd name="connsiteY13" fmla="*/ 367862 h 430924"/>
              <a:gd name="connsiteX14" fmla="*/ 462455 w 693682"/>
              <a:gd name="connsiteY14" fmla="*/ 325821 h 430924"/>
              <a:gd name="connsiteX15" fmla="*/ 515007 w 693682"/>
              <a:gd name="connsiteY15" fmla="*/ 294290 h 430924"/>
              <a:gd name="connsiteX16" fmla="*/ 599089 w 693682"/>
              <a:gd name="connsiteY16" fmla="*/ 210207 h 430924"/>
              <a:gd name="connsiteX17" fmla="*/ 630620 w 693682"/>
              <a:gd name="connsiteY17" fmla="*/ 178676 h 430924"/>
              <a:gd name="connsiteX18" fmla="*/ 651641 w 693682"/>
              <a:gd name="connsiteY18" fmla="*/ 147145 h 430924"/>
              <a:gd name="connsiteX19" fmla="*/ 693682 w 693682"/>
              <a:gd name="connsiteY19" fmla="*/ 115614 h 430924"/>
              <a:gd name="connsiteX20" fmla="*/ 683172 w 693682"/>
              <a:gd name="connsiteY20" fmla="*/ 84083 h 430924"/>
              <a:gd name="connsiteX21" fmla="*/ 609600 w 693682"/>
              <a:gd name="connsiteY21" fmla="*/ 52552 h 430924"/>
              <a:gd name="connsiteX22" fmla="*/ 378372 w 693682"/>
              <a:gd name="connsiteY22" fmla="*/ 42042 h 4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682" h="430924">
                <a:moveTo>
                  <a:pt x="567558" y="0"/>
                </a:moveTo>
                <a:cubicBezTo>
                  <a:pt x="506146" y="8774"/>
                  <a:pt x="496757" y="8727"/>
                  <a:pt x="441434" y="21021"/>
                </a:cubicBezTo>
                <a:cubicBezTo>
                  <a:pt x="427333" y="24154"/>
                  <a:pt x="412727" y="25975"/>
                  <a:pt x="399393" y="31531"/>
                </a:cubicBezTo>
                <a:cubicBezTo>
                  <a:pt x="328467" y="61083"/>
                  <a:pt x="255073" y="86592"/>
                  <a:pt x="189186" y="126124"/>
                </a:cubicBezTo>
                <a:lnTo>
                  <a:pt x="84082" y="189186"/>
                </a:lnTo>
                <a:cubicBezTo>
                  <a:pt x="70068" y="206703"/>
                  <a:pt x="56813" y="224855"/>
                  <a:pt x="42041" y="241738"/>
                </a:cubicBezTo>
                <a:cubicBezTo>
                  <a:pt x="32253" y="252924"/>
                  <a:pt x="17884" y="260364"/>
                  <a:pt x="10510" y="273269"/>
                </a:cubicBezTo>
                <a:cubicBezTo>
                  <a:pt x="3343" y="285811"/>
                  <a:pt x="3503" y="301297"/>
                  <a:pt x="0" y="315311"/>
                </a:cubicBezTo>
                <a:cubicBezTo>
                  <a:pt x="3503" y="332828"/>
                  <a:pt x="4238" y="351136"/>
                  <a:pt x="10510" y="367862"/>
                </a:cubicBezTo>
                <a:cubicBezTo>
                  <a:pt x="18918" y="390283"/>
                  <a:pt x="40641" y="412006"/>
                  <a:pt x="63062" y="420414"/>
                </a:cubicBezTo>
                <a:cubicBezTo>
                  <a:pt x="79788" y="426686"/>
                  <a:pt x="98096" y="427421"/>
                  <a:pt x="115613" y="430924"/>
                </a:cubicBezTo>
                <a:cubicBezTo>
                  <a:pt x="161158" y="427421"/>
                  <a:pt x="207548" y="429824"/>
                  <a:pt x="252248" y="420414"/>
                </a:cubicBezTo>
                <a:cubicBezTo>
                  <a:pt x="275246" y="415572"/>
                  <a:pt x="293489" y="397611"/>
                  <a:pt x="315310" y="388883"/>
                </a:cubicBezTo>
                <a:cubicBezTo>
                  <a:pt x="448714" y="335521"/>
                  <a:pt x="281817" y="413746"/>
                  <a:pt x="388882" y="367862"/>
                </a:cubicBezTo>
                <a:cubicBezTo>
                  <a:pt x="434560" y="348286"/>
                  <a:pt x="424065" y="349815"/>
                  <a:pt x="462455" y="325821"/>
                </a:cubicBezTo>
                <a:cubicBezTo>
                  <a:pt x="479778" y="314994"/>
                  <a:pt x="499412" y="307486"/>
                  <a:pt x="515007" y="294290"/>
                </a:cubicBezTo>
                <a:cubicBezTo>
                  <a:pt x="545265" y="268687"/>
                  <a:pt x="571062" y="238235"/>
                  <a:pt x="599089" y="210207"/>
                </a:cubicBezTo>
                <a:cubicBezTo>
                  <a:pt x="609599" y="199697"/>
                  <a:pt x="622375" y="191043"/>
                  <a:pt x="630620" y="178676"/>
                </a:cubicBezTo>
                <a:cubicBezTo>
                  <a:pt x="637627" y="168166"/>
                  <a:pt x="642709" y="156077"/>
                  <a:pt x="651641" y="147145"/>
                </a:cubicBezTo>
                <a:cubicBezTo>
                  <a:pt x="664027" y="134759"/>
                  <a:pt x="679668" y="126124"/>
                  <a:pt x="693682" y="115614"/>
                </a:cubicBezTo>
                <a:cubicBezTo>
                  <a:pt x="690179" y="105104"/>
                  <a:pt x="690093" y="92734"/>
                  <a:pt x="683172" y="84083"/>
                </a:cubicBezTo>
                <a:cubicBezTo>
                  <a:pt x="666077" y="62714"/>
                  <a:pt x="633644" y="57361"/>
                  <a:pt x="609600" y="52552"/>
                </a:cubicBezTo>
                <a:cubicBezTo>
                  <a:pt x="510971" y="32827"/>
                  <a:pt x="515961" y="42042"/>
                  <a:pt x="378372" y="42042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C2F2039-DC67-7C4B-98F0-4BAB2A1571AA}"/>
              </a:ext>
            </a:extLst>
          </p:cNvPr>
          <p:cNvSpPr/>
          <p:nvPr/>
        </p:nvSpPr>
        <p:spPr bwMode="auto">
          <a:xfrm>
            <a:off x="3195145" y="3678621"/>
            <a:ext cx="1996965" cy="1534510"/>
          </a:xfrm>
          <a:custGeom>
            <a:avLst/>
            <a:gdLst>
              <a:gd name="connsiteX0" fmla="*/ 1187669 w 1996965"/>
              <a:gd name="connsiteY0" fmla="*/ 115613 h 1534510"/>
              <a:gd name="connsiteX1" fmla="*/ 599089 w 1996965"/>
              <a:gd name="connsiteY1" fmla="*/ 147145 h 1534510"/>
              <a:gd name="connsiteX2" fmla="*/ 294289 w 1996965"/>
              <a:gd name="connsiteY2" fmla="*/ 210207 h 1534510"/>
              <a:gd name="connsiteX3" fmla="*/ 241738 w 1996965"/>
              <a:gd name="connsiteY3" fmla="*/ 241738 h 1534510"/>
              <a:gd name="connsiteX4" fmla="*/ 136634 w 1996965"/>
              <a:gd name="connsiteY4" fmla="*/ 336331 h 1534510"/>
              <a:gd name="connsiteX5" fmla="*/ 84083 w 1996965"/>
              <a:gd name="connsiteY5" fmla="*/ 409903 h 1534510"/>
              <a:gd name="connsiteX6" fmla="*/ 42041 w 1996965"/>
              <a:gd name="connsiteY6" fmla="*/ 493986 h 1534510"/>
              <a:gd name="connsiteX7" fmla="*/ 10510 w 1996965"/>
              <a:gd name="connsiteY7" fmla="*/ 588579 h 1534510"/>
              <a:gd name="connsiteX8" fmla="*/ 0 w 1996965"/>
              <a:gd name="connsiteY8" fmla="*/ 672662 h 1534510"/>
              <a:gd name="connsiteX9" fmla="*/ 21021 w 1996965"/>
              <a:gd name="connsiteY9" fmla="*/ 819807 h 1534510"/>
              <a:gd name="connsiteX10" fmla="*/ 42041 w 1996965"/>
              <a:gd name="connsiteY10" fmla="*/ 851338 h 1534510"/>
              <a:gd name="connsiteX11" fmla="*/ 63062 w 1996965"/>
              <a:gd name="connsiteY11" fmla="*/ 903889 h 1534510"/>
              <a:gd name="connsiteX12" fmla="*/ 73572 w 1996965"/>
              <a:gd name="connsiteY12" fmla="*/ 935420 h 1534510"/>
              <a:gd name="connsiteX13" fmla="*/ 105103 w 1996965"/>
              <a:gd name="connsiteY13" fmla="*/ 977462 h 1534510"/>
              <a:gd name="connsiteX14" fmla="*/ 126124 w 1996965"/>
              <a:gd name="connsiteY14" fmla="*/ 1019503 h 1534510"/>
              <a:gd name="connsiteX15" fmla="*/ 210207 w 1996965"/>
              <a:gd name="connsiteY15" fmla="*/ 1145627 h 1534510"/>
              <a:gd name="connsiteX16" fmla="*/ 294289 w 1996965"/>
              <a:gd name="connsiteY16" fmla="*/ 1229710 h 1534510"/>
              <a:gd name="connsiteX17" fmla="*/ 399393 w 1996965"/>
              <a:gd name="connsiteY17" fmla="*/ 1313793 h 1534510"/>
              <a:gd name="connsiteX18" fmla="*/ 451945 w 1996965"/>
              <a:gd name="connsiteY18" fmla="*/ 1366345 h 1534510"/>
              <a:gd name="connsiteX19" fmla="*/ 746234 w 1996965"/>
              <a:gd name="connsiteY19" fmla="*/ 1502979 h 1534510"/>
              <a:gd name="connsiteX20" fmla="*/ 777765 w 1996965"/>
              <a:gd name="connsiteY20" fmla="*/ 1513489 h 1534510"/>
              <a:gd name="connsiteX21" fmla="*/ 830317 w 1996965"/>
              <a:gd name="connsiteY21" fmla="*/ 1534510 h 1534510"/>
              <a:gd name="connsiteX22" fmla="*/ 1030014 w 1996965"/>
              <a:gd name="connsiteY22" fmla="*/ 1524000 h 1534510"/>
              <a:gd name="connsiteX23" fmla="*/ 1177158 w 1996965"/>
              <a:gd name="connsiteY23" fmla="*/ 1471448 h 1534510"/>
              <a:gd name="connsiteX24" fmla="*/ 1250731 w 1996965"/>
              <a:gd name="connsiteY24" fmla="*/ 1450427 h 1534510"/>
              <a:gd name="connsiteX25" fmla="*/ 1366345 w 1996965"/>
              <a:gd name="connsiteY25" fmla="*/ 1408386 h 1534510"/>
              <a:gd name="connsiteX26" fmla="*/ 1439917 w 1996965"/>
              <a:gd name="connsiteY26" fmla="*/ 1366345 h 1534510"/>
              <a:gd name="connsiteX27" fmla="*/ 1524000 w 1996965"/>
              <a:gd name="connsiteY27" fmla="*/ 1334813 h 1534510"/>
              <a:gd name="connsiteX28" fmla="*/ 1555531 w 1996965"/>
              <a:gd name="connsiteY28" fmla="*/ 1324303 h 1534510"/>
              <a:gd name="connsiteX29" fmla="*/ 1639614 w 1996965"/>
              <a:gd name="connsiteY29" fmla="*/ 1282262 h 1534510"/>
              <a:gd name="connsiteX30" fmla="*/ 1744717 w 1996965"/>
              <a:gd name="connsiteY30" fmla="*/ 1229710 h 1534510"/>
              <a:gd name="connsiteX31" fmla="*/ 1786758 w 1996965"/>
              <a:gd name="connsiteY31" fmla="*/ 1187669 h 1534510"/>
              <a:gd name="connsiteX32" fmla="*/ 1828800 w 1996965"/>
              <a:gd name="connsiteY32" fmla="*/ 1156138 h 1534510"/>
              <a:gd name="connsiteX33" fmla="*/ 1860331 w 1996965"/>
              <a:gd name="connsiteY33" fmla="*/ 1114096 h 1534510"/>
              <a:gd name="connsiteX34" fmla="*/ 1902372 w 1996965"/>
              <a:gd name="connsiteY34" fmla="*/ 1051034 h 1534510"/>
              <a:gd name="connsiteX35" fmla="*/ 1933903 w 1996965"/>
              <a:gd name="connsiteY35" fmla="*/ 966951 h 1534510"/>
              <a:gd name="connsiteX36" fmla="*/ 1986455 w 1996965"/>
              <a:gd name="connsiteY36" fmla="*/ 819807 h 1534510"/>
              <a:gd name="connsiteX37" fmla="*/ 1996965 w 1996965"/>
              <a:gd name="connsiteY37" fmla="*/ 672662 h 1534510"/>
              <a:gd name="connsiteX38" fmla="*/ 1965434 w 1996965"/>
              <a:gd name="connsiteY38" fmla="*/ 430924 h 1534510"/>
              <a:gd name="connsiteX39" fmla="*/ 1923393 w 1996965"/>
              <a:gd name="connsiteY39" fmla="*/ 315310 h 1534510"/>
              <a:gd name="connsiteX40" fmla="*/ 1723696 w 1996965"/>
              <a:gd name="connsiteY40" fmla="*/ 126124 h 1534510"/>
              <a:gd name="connsiteX41" fmla="*/ 1608083 w 1996965"/>
              <a:gd name="connsiteY41" fmla="*/ 52551 h 1534510"/>
              <a:gd name="connsiteX42" fmla="*/ 1566041 w 1996965"/>
              <a:gd name="connsiteY42" fmla="*/ 42041 h 1534510"/>
              <a:gd name="connsiteX43" fmla="*/ 1355834 w 1996965"/>
              <a:gd name="connsiteY43" fmla="*/ 0 h 1534510"/>
              <a:gd name="connsiteX44" fmla="*/ 861848 w 1996965"/>
              <a:gd name="connsiteY44" fmla="*/ 10510 h 1534510"/>
              <a:gd name="connsiteX45" fmla="*/ 777765 w 1996965"/>
              <a:gd name="connsiteY45" fmla="*/ 21020 h 1534510"/>
              <a:gd name="connsiteX46" fmla="*/ 704193 w 1996965"/>
              <a:gd name="connsiteY46" fmla="*/ 31531 h 153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6965" h="1534510">
                <a:moveTo>
                  <a:pt x="1187669" y="115613"/>
                </a:moveTo>
                <a:cubicBezTo>
                  <a:pt x="991476" y="126124"/>
                  <a:pt x="794471" y="126457"/>
                  <a:pt x="599089" y="147145"/>
                </a:cubicBezTo>
                <a:cubicBezTo>
                  <a:pt x="495914" y="158070"/>
                  <a:pt x="294289" y="210207"/>
                  <a:pt x="294289" y="210207"/>
                </a:cubicBezTo>
                <a:cubicBezTo>
                  <a:pt x="276772" y="220717"/>
                  <a:pt x="258473" y="230023"/>
                  <a:pt x="241738" y="241738"/>
                </a:cubicBezTo>
                <a:cubicBezTo>
                  <a:pt x="209000" y="264655"/>
                  <a:pt x="161805" y="306126"/>
                  <a:pt x="136634" y="336331"/>
                </a:cubicBezTo>
                <a:cubicBezTo>
                  <a:pt x="117340" y="359483"/>
                  <a:pt x="101600" y="385379"/>
                  <a:pt x="84083" y="409903"/>
                </a:cubicBezTo>
                <a:cubicBezTo>
                  <a:pt x="54254" y="529214"/>
                  <a:pt x="100513" y="367297"/>
                  <a:pt x="42041" y="493986"/>
                </a:cubicBezTo>
                <a:cubicBezTo>
                  <a:pt x="28113" y="524163"/>
                  <a:pt x="10510" y="588579"/>
                  <a:pt x="10510" y="588579"/>
                </a:cubicBezTo>
                <a:cubicBezTo>
                  <a:pt x="7007" y="616607"/>
                  <a:pt x="0" y="644416"/>
                  <a:pt x="0" y="672662"/>
                </a:cubicBezTo>
                <a:cubicBezTo>
                  <a:pt x="0" y="686880"/>
                  <a:pt x="6872" y="786792"/>
                  <a:pt x="21021" y="819807"/>
                </a:cubicBezTo>
                <a:cubicBezTo>
                  <a:pt x="25997" y="831417"/>
                  <a:pt x="36392" y="840040"/>
                  <a:pt x="42041" y="851338"/>
                </a:cubicBezTo>
                <a:cubicBezTo>
                  <a:pt x="50478" y="868213"/>
                  <a:pt x="56437" y="886224"/>
                  <a:pt x="63062" y="903889"/>
                </a:cubicBezTo>
                <a:cubicBezTo>
                  <a:pt x="66952" y="914262"/>
                  <a:pt x="68075" y="925801"/>
                  <a:pt x="73572" y="935420"/>
                </a:cubicBezTo>
                <a:cubicBezTo>
                  <a:pt x="82263" y="950629"/>
                  <a:pt x="95819" y="962607"/>
                  <a:pt x="105103" y="977462"/>
                </a:cubicBezTo>
                <a:cubicBezTo>
                  <a:pt x="113407" y="990748"/>
                  <a:pt x="118621" y="1005748"/>
                  <a:pt x="126124" y="1019503"/>
                </a:cubicBezTo>
                <a:cubicBezTo>
                  <a:pt x="156691" y="1075543"/>
                  <a:pt x="168471" y="1100414"/>
                  <a:pt x="210207" y="1145627"/>
                </a:cubicBezTo>
                <a:cubicBezTo>
                  <a:pt x="237092" y="1174752"/>
                  <a:pt x="266261" y="1201682"/>
                  <a:pt x="294289" y="1229710"/>
                </a:cubicBezTo>
                <a:cubicBezTo>
                  <a:pt x="375694" y="1311115"/>
                  <a:pt x="334960" y="1292314"/>
                  <a:pt x="399393" y="1313793"/>
                </a:cubicBezTo>
                <a:cubicBezTo>
                  <a:pt x="416910" y="1331310"/>
                  <a:pt x="430881" y="1353306"/>
                  <a:pt x="451945" y="1366345"/>
                </a:cubicBezTo>
                <a:cubicBezTo>
                  <a:pt x="528046" y="1413455"/>
                  <a:pt x="658769" y="1467993"/>
                  <a:pt x="746234" y="1502979"/>
                </a:cubicBezTo>
                <a:cubicBezTo>
                  <a:pt x="756520" y="1507094"/>
                  <a:pt x="767392" y="1509599"/>
                  <a:pt x="777765" y="1513489"/>
                </a:cubicBezTo>
                <a:cubicBezTo>
                  <a:pt x="795431" y="1520114"/>
                  <a:pt x="812800" y="1527503"/>
                  <a:pt x="830317" y="1534510"/>
                </a:cubicBezTo>
                <a:cubicBezTo>
                  <a:pt x="896883" y="1531007"/>
                  <a:pt x="963796" y="1531641"/>
                  <a:pt x="1030014" y="1524000"/>
                </a:cubicBezTo>
                <a:cubicBezTo>
                  <a:pt x="1086729" y="1517456"/>
                  <a:pt x="1124614" y="1490214"/>
                  <a:pt x="1177158" y="1471448"/>
                </a:cubicBezTo>
                <a:cubicBezTo>
                  <a:pt x="1201178" y="1462869"/>
                  <a:pt x="1226301" y="1457756"/>
                  <a:pt x="1250731" y="1450427"/>
                </a:cubicBezTo>
                <a:cubicBezTo>
                  <a:pt x="1279449" y="1441812"/>
                  <a:pt x="1356215" y="1413113"/>
                  <a:pt x="1366345" y="1408386"/>
                </a:cubicBezTo>
                <a:cubicBezTo>
                  <a:pt x="1391941" y="1396441"/>
                  <a:pt x="1414321" y="1378290"/>
                  <a:pt x="1439917" y="1366345"/>
                </a:cubicBezTo>
                <a:cubicBezTo>
                  <a:pt x="1467042" y="1353686"/>
                  <a:pt x="1495869" y="1345043"/>
                  <a:pt x="1524000" y="1334813"/>
                </a:cubicBezTo>
                <a:cubicBezTo>
                  <a:pt x="1534412" y="1331027"/>
                  <a:pt x="1545445" y="1328887"/>
                  <a:pt x="1555531" y="1324303"/>
                </a:cubicBezTo>
                <a:cubicBezTo>
                  <a:pt x="1584058" y="1311336"/>
                  <a:pt x="1611087" y="1295229"/>
                  <a:pt x="1639614" y="1282262"/>
                </a:cubicBezTo>
                <a:cubicBezTo>
                  <a:pt x="1705214" y="1252444"/>
                  <a:pt x="1642984" y="1303698"/>
                  <a:pt x="1744717" y="1229710"/>
                </a:cubicBezTo>
                <a:cubicBezTo>
                  <a:pt x="1760745" y="1218053"/>
                  <a:pt x="1771843" y="1200719"/>
                  <a:pt x="1786758" y="1187669"/>
                </a:cubicBezTo>
                <a:cubicBezTo>
                  <a:pt x="1799941" y="1176134"/>
                  <a:pt x="1816413" y="1168525"/>
                  <a:pt x="1828800" y="1156138"/>
                </a:cubicBezTo>
                <a:cubicBezTo>
                  <a:pt x="1841187" y="1143751"/>
                  <a:pt x="1850286" y="1128447"/>
                  <a:pt x="1860331" y="1114096"/>
                </a:cubicBezTo>
                <a:cubicBezTo>
                  <a:pt x="1874819" y="1093399"/>
                  <a:pt x="1891074" y="1073631"/>
                  <a:pt x="1902372" y="1051034"/>
                </a:cubicBezTo>
                <a:cubicBezTo>
                  <a:pt x="1915759" y="1024261"/>
                  <a:pt x="1923835" y="995141"/>
                  <a:pt x="1933903" y="966951"/>
                </a:cubicBezTo>
                <a:cubicBezTo>
                  <a:pt x="2010109" y="753576"/>
                  <a:pt x="1885382" y="1089333"/>
                  <a:pt x="1986455" y="819807"/>
                </a:cubicBezTo>
                <a:cubicBezTo>
                  <a:pt x="1989958" y="770759"/>
                  <a:pt x="1996965" y="721835"/>
                  <a:pt x="1996965" y="672662"/>
                </a:cubicBezTo>
                <a:cubicBezTo>
                  <a:pt x="1996965" y="560492"/>
                  <a:pt x="1992410" y="525341"/>
                  <a:pt x="1965434" y="430924"/>
                </a:cubicBezTo>
                <a:cubicBezTo>
                  <a:pt x="1963673" y="424760"/>
                  <a:pt x="1931165" y="324747"/>
                  <a:pt x="1923393" y="315310"/>
                </a:cubicBezTo>
                <a:cubicBezTo>
                  <a:pt x="1876506" y="258376"/>
                  <a:pt x="1786956" y="177882"/>
                  <a:pt x="1723696" y="126124"/>
                </a:cubicBezTo>
                <a:cubicBezTo>
                  <a:pt x="1688876" y="97635"/>
                  <a:pt x="1648784" y="71052"/>
                  <a:pt x="1608083" y="52551"/>
                </a:cubicBezTo>
                <a:cubicBezTo>
                  <a:pt x="1594933" y="46573"/>
                  <a:pt x="1580183" y="44987"/>
                  <a:pt x="1566041" y="42041"/>
                </a:cubicBezTo>
                <a:lnTo>
                  <a:pt x="1355834" y="0"/>
                </a:lnTo>
                <a:lnTo>
                  <a:pt x="861848" y="10510"/>
                </a:lnTo>
                <a:cubicBezTo>
                  <a:pt x="833621" y="11536"/>
                  <a:pt x="805727" y="17025"/>
                  <a:pt x="777765" y="21020"/>
                </a:cubicBezTo>
                <a:cubicBezTo>
                  <a:pt x="700157" y="32107"/>
                  <a:pt x="737837" y="31531"/>
                  <a:pt x="704193" y="31531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82A1DF6-876C-A146-BA55-98D7AB71A44B}"/>
              </a:ext>
            </a:extLst>
          </p:cNvPr>
          <p:cNvSpPr/>
          <p:nvPr/>
        </p:nvSpPr>
        <p:spPr bwMode="auto">
          <a:xfrm>
            <a:off x="6253655" y="3972910"/>
            <a:ext cx="106453" cy="94889"/>
          </a:xfrm>
          <a:custGeom>
            <a:avLst/>
            <a:gdLst>
              <a:gd name="connsiteX0" fmla="*/ 63062 w 106453"/>
              <a:gd name="connsiteY0" fmla="*/ 0 h 94889"/>
              <a:gd name="connsiteX1" fmla="*/ 21021 w 106453"/>
              <a:gd name="connsiteY1" fmla="*/ 73573 h 94889"/>
              <a:gd name="connsiteX2" fmla="*/ 52552 w 106453"/>
              <a:gd name="connsiteY2" fmla="*/ 94593 h 94889"/>
              <a:gd name="connsiteX3" fmla="*/ 94593 w 106453"/>
              <a:gd name="connsiteY3" fmla="*/ 84083 h 94889"/>
              <a:gd name="connsiteX4" fmla="*/ 94593 w 106453"/>
              <a:gd name="connsiteY4" fmla="*/ 21021 h 94889"/>
              <a:gd name="connsiteX5" fmla="*/ 10511 w 106453"/>
              <a:gd name="connsiteY5" fmla="*/ 42042 h 94889"/>
              <a:gd name="connsiteX6" fmla="*/ 0 w 106453"/>
              <a:gd name="connsiteY6" fmla="*/ 52552 h 9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453" h="94889">
                <a:moveTo>
                  <a:pt x="63062" y="0"/>
                </a:moveTo>
                <a:cubicBezTo>
                  <a:pt x="49048" y="24524"/>
                  <a:pt x="24140" y="45500"/>
                  <a:pt x="21021" y="73573"/>
                </a:cubicBezTo>
                <a:cubicBezTo>
                  <a:pt x="19626" y="86127"/>
                  <a:pt x="40047" y="92807"/>
                  <a:pt x="52552" y="94593"/>
                </a:cubicBezTo>
                <a:cubicBezTo>
                  <a:pt x="66852" y="96636"/>
                  <a:pt x="80579" y="87586"/>
                  <a:pt x="94593" y="84083"/>
                </a:cubicBezTo>
                <a:cubicBezTo>
                  <a:pt x="97396" y="75674"/>
                  <a:pt x="119819" y="29430"/>
                  <a:pt x="94593" y="21021"/>
                </a:cubicBezTo>
                <a:cubicBezTo>
                  <a:pt x="87395" y="18622"/>
                  <a:pt x="24124" y="35235"/>
                  <a:pt x="10511" y="42042"/>
                </a:cubicBezTo>
                <a:cubicBezTo>
                  <a:pt x="6079" y="44258"/>
                  <a:pt x="3504" y="49049"/>
                  <a:pt x="0" y="52552"/>
                </a:cubicBezTo>
              </a:path>
            </a:pathLst>
          </a:custGeom>
          <a:ln>
            <a:headEnd type="none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D3-F021-504A-AD0C-CEFF8556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D859538-3B13-984C-BD84-5A3D14DB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336800"/>
            <a:ext cx="5969000" cy="287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9C2E-66B4-7545-9210-39250A3A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DBB9-5671-BF42-A0F7-B8737074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5DFC-22AF-8E43-A8BC-FFE2BFBB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13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225C6C2-2195-C048-A777-D0024756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749550"/>
            <a:ext cx="7493000" cy="204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73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C27F11-3F73-4D41-8D35-36943EF5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531" y="2129220"/>
            <a:ext cx="9411062" cy="25995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02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12700</TotalTime>
  <Words>456</Words>
  <Application>Microsoft Macintosh PowerPoint</Application>
  <PresentationFormat>On-screen Show (4:3)</PresentationFormat>
  <Paragraphs>115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Times New Roman</vt:lpstr>
      <vt:lpstr>template</vt:lpstr>
      <vt:lpstr>Anomaly detection in graphs - past, present and future.</vt:lpstr>
      <vt:lpstr>Roadmap</vt:lpstr>
      <vt:lpstr>Roadmap</vt:lpstr>
      <vt:lpstr>Future – parting thoughts</vt:lpstr>
      <vt:lpstr>Q1) definition</vt:lpstr>
      <vt:lpstr>Q1) definition</vt:lpstr>
      <vt:lpstr>Roadmap</vt:lpstr>
      <vt:lpstr>Q2) automation?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PowerPoint Presentation</vt:lpstr>
      <vt:lpstr>Examples of models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1954</cp:revision>
  <cp:lastPrinted>2016-06-19T14:14:08Z</cp:lastPrinted>
  <dcterms:created xsi:type="dcterms:W3CDTF">2017-06-13T01:24:20Z</dcterms:created>
  <dcterms:modified xsi:type="dcterms:W3CDTF">2021-05-02T19:06:45Z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