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1"/>
  </p:notesMasterIdLst>
  <p:handoutMasterIdLst>
    <p:handoutMasterId r:id="rId52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695" r:id="rId38"/>
    <p:sldId id="3453" r:id="rId39"/>
    <p:sldId id="687" r:id="rId40"/>
    <p:sldId id="3474" r:id="rId41"/>
    <p:sldId id="2337" r:id="rId42"/>
    <p:sldId id="3454" r:id="rId43"/>
    <p:sldId id="2348" r:id="rId44"/>
    <p:sldId id="3471" r:id="rId45"/>
    <p:sldId id="3455" r:id="rId46"/>
    <p:sldId id="2516" r:id="rId47"/>
    <p:sldId id="3463" r:id="rId48"/>
    <p:sldId id="2994" r:id="rId49"/>
    <p:sldId id="3470" r:id="rId50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6"/>
    <p:restoredTop sz="94532"/>
  </p:normalViewPr>
  <p:slideViewPr>
    <p:cSldViewPr snapToGrid="0" showGuides="1">
      <p:cViewPr varScale="1">
        <p:scale>
          <a:sx n="136" d="100"/>
          <a:sy n="136" d="100"/>
        </p:scale>
        <p:origin x="1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5/10/21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5/10/21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jpeg"/><Relationship Id="rId4" Type="http://schemas.openxmlformats.org/officeDocument/2006/relationships/image" Target="../media/image34.tif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s://graph500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47.png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tif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jpg"/><Relationship Id="rId7" Type="http://schemas.openxmlformats.org/officeDocument/2006/relationships/image" Target="../media/image16.jpe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jpeg"/><Relationship Id="rId10" Type="http://schemas.openxmlformats.org/officeDocument/2006/relationships/image" Target="../media/image62.png"/><Relationship Id="rId4" Type="http://schemas.openxmlformats.org/officeDocument/2006/relationships/image" Target="../media/image6.jpeg"/><Relationship Id="rId9" Type="http://schemas.openxmlformats.org/officeDocument/2006/relationships/hyperlink" Target="https://webstockreview.net/explore/bridge-clipart-brige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jpg"/><Relationship Id="rId7" Type="http://schemas.openxmlformats.org/officeDocument/2006/relationships/image" Target="../media/image16.jpe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jpeg"/><Relationship Id="rId10" Type="http://schemas.openxmlformats.org/officeDocument/2006/relationships/image" Target="../media/image62.png"/><Relationship Id="rId4" Type="http://schemas.openxmlformats.org/officeDocument/2006/relationships/image" Target="../media/image6.jpeg"/><Relationship Id="rId9" Type="http://schemas.openxmlformats.org/officeDocument/2006/relationships/hyperlink" Target="https://webstockreview.net/explore/bridge-clipart-brig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uniform/Gaussian -&gt;</a:t>
            </a:r>
          </a:p>
          <a:p>
            <a:r>
              <a:rPr lang="en-US" dirty="0">
                <a:latin typeface="+mn-lt"/>
              </a:rPr>
              <a:t>linear scales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Pareto/log-logistic -&gt;</a:t>
            </a:r>
          </a:p>
          <a:p>
            <a:r>
              <a:rPr lang="en-US" dirty="0">
                <a:latin typeface="+mn-lt"/>
              </a:rPr>
              <a:t>log scales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1531881"/>
            <a:ext cx="8618483" cy="3407982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38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40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i="1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Surface of</a:t>
            </a:r>
          </a:p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Google Shape;251;gd6d94ea843_0_90" descr="1_2">
            <a:extLst>
              <a:ext uri="{FF2B5EF4-FFF2-40B4-BE49-F238E27FC236}">
                <a16:creationId xmlns:a16="http://schemas.microsoft.com/office/drawing/2014/main" id="{1F4243C3-E2D6-7B4B-AB0F-0E6AAC76BE8F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4602" y="2487497"/>
            <a:ext cx="1437195" cy="119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893C5AB9-A9CD-F14B-B310-4401A1A408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1079479" y="213915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C46D37-737E-F348-8F22-F6F74414AE9A}"/>
              </a:ext>
            </a:extLst>
          </p:cNvPr>
          <p:cNvSpPr/>
          <p:nvPr/>
        </p:nvSpPr>
        <p:spPr bwMode="auto">
          <a:xfrm>
            <a:off x="2422689" y="5250730"/>
            <a:ext cx="320511" cy="141402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BF263-D5E3-7E47-AD8F-78732752372E}"/>
              </a:ext>
            </a:extLst>
          </p:cNvPr>
          <p:cNvSpPr/>
          <p:nvPr/>
        </p:nvSpPr>
        <p:spPr bwMode="auto">
          <a:xfrm>
            <a:off x="3670728" y="4364610"/>
            <a:ext cx="1385460" cy="886120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RIKEN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6BB0E6-1D3B-1843-A54C-11B965D2F055}"/>
              </a:ext>
            </a:extLst>
          </p:cNvPr>
          <p:cNvCxnSpPr>
            <a:stCxn id="4" idx="0"/>
            <a:endCxn id="21" idx="1"/>
          </p:cNvCxnSpPr>
          <p:nvPr/>
        </p:nvCxnSpPr>
        <p:spPr bwMode="auto">
          <a:xfrm flipV="1">
            <a:off x="2582945" y="4494379"/>
            <a:ext cx="1290679" cy="75635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D2FCC-7A37-9C41-A252-29E06DA7880B}"/>
              </a:ext>
            </a:extLst>
          </p:cNvPr>
          <p:cNvCxnSpPr>
            <a:stCxn id="4" idx="5"/>
          </p:cNvCxnSpPr>
          <p:nvPr/>
        </p:nvCxnSpPr>
        <p:spPr bwMode="auto">
          <a:xfrm flipV="1">
            <a:off x="2696262" y="5250730"/>
            <a:ext cx="1646646" cy="1206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44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5724" y="2746179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6985" y="2594433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828" y="4752969"/>
            <a:ext cx="789590" cy="734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962A79-436D-0A43-8DC9-9C0FA1B61B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2017" y="4770353"/>
            <a:ext cx="717258" cy="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13411</TotalTime>
  <Words>2149</Words>
  <Application>Microsoft Macintosh PowerPoint</Application>
  <PresentationFormat>On-screen Show (4:3)</PresentationFormat>
  <Paragraphs>430</Paragraphs>
  <Slides>49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 of (surprising) models</vt:lpstr>
      <vt:lpstr>Q: Any pattern?</vt:lpstr>
      <vt:lpstr>A: self similar!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2042</cp:revision>
  <cp:lastPrinted>2016-06-19T14:14:08Z</cp:lastPrinted>
  <dcterms:created xsi:type="dcterms:W3CDTF">2017-06-13T01:24:20Z</dcterms:created>
  <dcterms:modified xsi:type="dcterms:W3CDTF">2021-05-10T05:02:27Z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