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1334" r:id="rId2"/>
    <p:sldId id="2993" r:id="rId3"/>
    <p:sldId id="2577" r:id="rId4"/>
    <p:sldId id="3397" r:id="rId5"/>
    <p:sldId id="3343" r:id="rId6"/>
    <p:sldId id="3344" r:id="rId7"/>
    <p:sldId id="2811" r:id="rId8"/>
    <p:sldId id="3214" r:id="rId9"/>
    <p:sldId id="2813" r:id="rId10"/>
    <p:sldId id="2814" r:id="rId11"/>
    <p:sldId id="3396" r:id="rId12"/>
    <p:sldId id="3398" r:id="rId13"/>
    <p:sldId id="3399" r:id="rId14"/>
    <p:sldId id="2994" r:id="rId15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94526"/>
  </p:normalViewPr>
  <p:slideViewPr>
    <p:cSldViewPr snapToGrid="0" showGuides="1">
      <p:cViewPr varScale="1">
        <p:scale>
          <a:sx n="99" d="100"/>
          <a:sy n="99" d="100"/>
        </p:scale>
        <p:origin x="1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Spotting anomalies in large graphs:</a:t>
            </a:r>
            <a:br>
              <a:rPr lang="en-US" dirty="0"/>
            </a:br>
            <a:r>
              <a:rPr lang="en-US" dirty="0"/>
              <a:t>Ten years later.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58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80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517</Words>
  <Application>Microsoft Macintosh PowerPoint</Application>
  <PresentationFormat>On-screen Show (4:3)</PresentationFormat>
  <Paragraphs>107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Georgia</vt:lpstr>
      <vt:lpstr>Times New Roman</vt:lpstr>
      <vt:lpstr>Wingdings</vt:lpstr>
      <vt:lpstr>template</vt:lpstr>
      <vt:lpstr>Spotting anomalies in large graphs: Ten years later.</vt:lpstr>
      <vt:lpstr>Thank you!</vt:lpstr>
      <vt:lpstr>Roadmap</vt:lpstr>
      <vt:lpstr>PowerPoint Presentation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PowerPoint Presentation</vt:lpstr>
      <vt:lpstr>PowerPoint Presentation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Leman Akoglu</cp:lastModifiedBy>
  <cp:revision>1948</cp:revision>
  <cp:lastPrinted>2016-06-19T14:14:08Z</cp:lastPrinted>
  <dcterms:created xsi:type="dcterms:W3CDTF">2017-06-13T01:24:20Z</dcterms:created>
  <dcterms:modified xsi:type="dcterms:W3CDTF">2021-04-30T21:38:23Z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