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1334" r:id="rId2"/>
    <p:sldId id="2993" r:id="rId3"/>
    <p:sldId id="3400" r:id="rId4"/>
    <p:sldId id="3411" r:id="rId5"/>
    <p:sldId id="3401" r:id="rId6"/>
    <p:sldId id="3410" r:id="rId7"/>
    <p:sldId id="3402" r:id="rId8"/>
    <p:sldId id="3403" r:id="rId9"/>
    <p:sldId id="3404" r:id="rId10"/>
    <p:sldId id="3405" r:id="rId11"/>
    <p:sldId id="3406" r:id="rId12"/>
    <p:sldId id="3407" r:id="rId13"/>
    <p:sldId id="3408" r:id="rId14"/>
    <p:sldId id="3409" r:id="rId15"/>
    <p:sldId id="3397" r:id="rId16"/>
    <p:sldId id="2577" r:id="rId17"/>
    <p:sldId id="3343" r:id="rId18"/>
    <p:sldId id="3344" r:id="rId19"/>
    <p:sldId id="2994" r:id="rId20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08000"/>
    <a:srgbClr val="FF8000"/>
    <a:srgbClr val="008080"/>
    <a:srgbClr val="FFCC66"/>
    <a:srgbClr val="FFFF66"/>
    <a:srgbClr val="800080"/>
    <a:srgbClr val="66CC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8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28A7-C5CE-8A42-BCD5-0A57926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6BDE426-DAC0-9E4E-A229-CB116BC1C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451100"/>
            <a:ext cx="7493000" cy="2641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E37B-4B32-EB48-9557-DA84FDF9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3D51B-5605-9448-B380-F7059D51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5578B-AD69-5C4C-9B9C-6703CD53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10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7667-F75D-1E40-86CC-AE2C938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DCDC92E-011F-6743-89C5-E3EE64CB4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343150"/>
            <a:ext cx="7493000" cy="2857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3B3-B5F8-7049-9DA4-50D17E40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6DB5-207F-084E-BB6E-1BD8A5E0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87A8-733D-CB43-94B4-D8CD64E7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11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2526-8074-8844-AFFA-D0A999AC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ABD0D0A-D125-6A4C-9BA9-CF9C5872F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219" y="1447800"/>
            <a:ext cx="5767562" cy="4648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9EC7-29F3-9A44-AED1-5B7D4C9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EEC2-7764-9E4B-B723-D77E8031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4CE4-C844-B749-ACDE-555B0A8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1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780A-4AC0-E947-9E60-C651A93E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EA46362B-79B6-BC45-B817-6D187BCD9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20168"/>
            <a:ext cx="7772400" cy="3703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06FC-1EBE-C643-896C-C61F4B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08FC-69BA-A044-B568-2D5259DB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39F98-FAD7-F443-84E7-BAD1EDAD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43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1FB6-B358-5C41-8F7C-08F590AA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7E76F1E-F1C7-1B41-861B-A85B9ABC1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749550"/>
            <a:ext cx="7493000" cy="2044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4B75-C8BA-7147-968C-4A956536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738B-7A1F-5242-A96D-9B825C2C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DFF8-CB65-2646-88C2-B83DB24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36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6E73A43-D0DA-3244-B66D-B650E8B6F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2336800"/>
            <a:ext cx="5969000" cy="287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23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Why study anomalies?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04E6B-12D2-0E48-B0C4-910DA2DB0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87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DF69-948A-8149-A676-8D6EA2D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P1.3.1.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B97-71DF-3147-9690-794FC3B9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node(s) are strange?</a:t>
            </a:r>
          </a:p>
          <a:p>
            <a:pPr lvl="1"/>
            <a:r>
              <a:rPr lang="en-US" dirty="0"/>
              <a:t>Q: How to start?</a:t>
            </a:r>
          </a:p>
          <a:p>
            <a:pPr lvl="1"/>
            <a:r>
              <a:rPr lang="en-US" dirty="0"/>
              <a:t>A1: egonet; and extract node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57-0ACD-5B41-9409-91BD3BE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WWW'2021  Tutorial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83-4CC7-8F4F-97C0-75C45EB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Fakhraei and  C. Faloutsos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15BD-69E7-6348-814E-C851F395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2B29E-80CF-2F48-AC14-B5251FDF98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56" y="3571197"/>
            <a:ext cx="2292836" cy="17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789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Thank you!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13" y="4253835"/>
            <a:ext cx="125950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5" y="4253835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C761-CD8B-BF48-8502-2A67FDE0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1" y="4253835"/>
            <a:ext cx="1524000" cy="1524000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1C1DA4-49D4-F341-9933-920C100EEC6D}"/>
              </a:ext>
            </a:extLst>
          </p:cNvPr>
          <p:cNvSpPr/>
          <p:nvPr/>
        </p:nvSpPr>
        <p:spPr bwMode="auto">
          <a:xfrm>
            <a:off x="567559" y="472966"/>
            <a:ext cx="8208579" cy="495037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9" y="1524000"/>
            <a:ext cx="6201103" cy="4648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Prof. Reddy</a:t>
            </a:r>
          </a:p>
          <a:p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wrt our biases/priors”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 better models/biases/priors, help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www.merriam-webster.com</a:t>
            </a:r>
            <a:r>
              <a:rPr lang="en-US" sz="2400" dirty="0">
                <a:hlinkClick r:id="rId2"/>
              </a:rPr>
              <a:t>/dictionary/anomaly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2D3-F021-504A-AD0C-CEFF8556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Q1) definition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D859538-3B13-984C-BD84-5A3D14DB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2336800"/>
            <a:ext cx="5969000" cy="287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B9C2E-66B4-7545-9210-39250A3A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DBB9-5671-BF42-A0F7-B8737074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5DFC-22AF-8E43-A8BC-FFE2BFBB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313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225C6C2-2195-C048-A777-D0024756A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749550"/>
            <a:ext cx="7493000" cy="2044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73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BC27F11-3F73-4D41-8D35-36943EF56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2768600"/>
            <a:ext cx="7264400" cy="2006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02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BE1-1E7A-E24F-AB5E-8960C935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8651C-064D-CE40-A67A-52A8E24D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813050"/>
            <a:ext cx="6642100" cy="1917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86AD-A7A7-6241-8809-8974D84F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E5F7-3D25-CD47-80BD-A864D9A7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4D71-7FD5-3F4D-AB73-1E2A43CF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99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9C67-550A-4144-9A30-035578B5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1ADE989-89D5-4541-8C3A-B6AFED551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50" y="2527300"/>
            <a:ext cx="7708900" cy="248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3495-E49F-DB4F-AADE-A964D43E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5FF7-7C3E-AF4B-9779-2F800BB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DE0D-8938-074C-8031-72E7C227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99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12677</TotalTime>
  <Words>401</Words>
  <Application>Microsoft Macintosh PowerPoint</Application>
  <PresentationFormat>On-screen Show (4:3)</PresentationFormat>
  <Paragraphs>93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Times New Roman</vt:lpstr>
      <vt:lpstr>template</vt:lpstr>
      <vt:lpstr>Anomaly detection in graphs - past, present and future.</vt:lpstr>
      <vt:lpstr>Thank you!</vt:lpstr>
      <vt:lpstr>PowerPoint Presentation</vt:lpstr>
      <vt:lpstr>Q1) definition</vt:lpstr>
      <vt:lpstr>Q1)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</vt:lpstr>
      <vt:lpstr>P1.3.1. Outliers</vt:lpstr>
      <vt:lpstr>P1.3.1. Outliers</vt:lpstr>
      <vt:lpstr>Thank you!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1949</cp:revision>
  <cp:lastPrinted>2016-06-19T14:14:08Z</cp:lastPrinted>
  <dcterms:created xsi:type="dcterms:W3CDTF">2017-06-13T01:24:20Z</dcterms:created>
  <dcterms:modified xsi:type="dcterms:W3CDTF">2021-05-01T19:21:27Z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