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6"/>
  </p:notesMasterIdLst>
  <p:handoutMasterIdLst>
    <p:handoutMasterId r:id="rId7"/>
  </p:handoutMasterIdLst>
  <p:sldIdLst>
    <p:sldId id="1334" r:id="rId2"/>
    <p:sldId id="2993" r:id="rId3"/>
    <p:sldId id="2577" r:id="rId4"/>
    <p:sldId id="2994" r:id="rId5"/>
  </p:sldIdLst>
  <p:sldSz cx="9144000" cy="6858000" type="screen4x3"/>
  <p:notesSz cx="7315200" cy="9601200"/>
  <p:custShowLst>
    <p:custShow name="short version" id="0">
      <p:sldLst>
        <p:sld r:id="rId2"/>
      </p:sldLst>
    </p:custShow>
  </p:custShow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808000"/>
    <a:srgbClr val="FF8000"/>
    <a:srgbClr val="008080"/>
    <a:srgbClr val="FFCC66"/>
    <a:srgbClr val="FFFF66"/>
    <a:srgbClr val="800080"/>
    <a:srgbClr val="66CCFF"/>
    <a:srgbClr val="00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8"/>
    <p:restoredTop sz="94558"/>
  </p:normalViewPr>
  <p:slideViewPr>
    <p:cSldViewPr snapToGrid="0" showGuides="1">
      <p:cViewPr varScale="1">
        <p:scale>
          <a:sx n="121" d="100"/>
          <a:sy n="121" d="100"/>
        </p:scale>
        <p:origin x="21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208"/>
    </p:cViewPr>
  </p:sorterViewPr>
  <p:notesViewPr>
    <p:cSldViewPr snapToGrid="0" showGuides="1">
      <p:cViewPr varScale="1">
        <p:scale>
          <a:sx n="93" d="100"/>
          <a:sy n="93" d="100"/>
        </p:scale>
        <p:origin x="-4512" y="-104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216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225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1225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86BE1FD-C076-8045-A813-A9CEB2290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11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7463" y="728663"/>
            <a:ext cx="4741862" cy="35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4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25963"/>
            <a:ext cx="5367338" cy="4365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4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4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7FAE81C-20DD-D146-AEB1-DC28910AA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226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F7FE9-157B-EF47-8D15-2C8CE684281C}" type="slidenum">
              <a:rPr lang="en-US"/>
              <a:pPr/>
              <a:t>1</a:t>
            </a:fld>
            <a:endParaRPr lang="en-US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22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9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3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377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7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E4E0BD2-09C6-7241-AE84-9E1A8AFC8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EB713-338D-7646-864A-97557A8D5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FBDB5-533E-3145-80B6-A838220DC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A4DD9-C03C-EF49-8F6F-D5858AC0C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362D9-64E9-9046-8074-C7BC740C5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03C9-D139-1642-8368-6C93BF9E3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1"/>
            <a:ext cx="9144000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-1" y="6445604"/>
            <a:ext cx="9144001" cy="41909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1" y="6445604"/>
            <a:ext cx="796835" cy="419096"/>
          </a:xfrm>
          <a:prstGeom prst="rect">
            <a:avLst/>
          </a:prstGeom>
          <a:solidFill>
            <a:srgbClr val="F96A0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43000" y="1122364"/>
            <a:ext cx="6858000" cy="2387601"/>
          </a:xfrm>
          <a:prstGeom prst="rect">
            <a:avLst/>
          </a:prstGeom>
        </p:spPr>
        <p:txBody>
          <a:bodyPr lIns="34289" tIns="34289" rIns="34289" bIns="34289" anchor="b">
            <a:normAutofit/>
          </a:bodyPr>
          <a:lstStyle>
            <a:lvl1pPr marL="0" indent="0" algn="ctr" defTabSz="685800"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 marL="0" indent="0" algn="ctr" defTabSz="685800">
              <a:buSzTx/>
              <a:buFontTx/>
              <a:buNone/>
              <a:defRPr sz="1800"/>
            </a:lvl1pPr>
            <a:lvl2pPr marL="0" indent="457200" algn="ctr" defTabSz="685800">
              <a:buSzTx/>
              <a:buFontTx/>
              <a:buNone/>
              <a:defRPr sz="1800"/>
            </a:lvl2pPr>
            <a:lvl3pPr marL="0" indent="914400" algn="ctr" defTabSz="685800">
              <a:buSzTx/>
              <a:buFontTx/>
              <a:buNone/>
              <a:defRPr sz="1800"/>
            </a:lvl3pPr>
            <a:lvl4pPr marL="0" indent="1371600" algn="ctr" defTabSz="685800">
              <a:buSzTx/>
              <a:buFontTx/>
              <a:buNone/>
              <a:defRPr sz="1800"/>
            </a:lvl4pPr>
            <a:lvl5pPr marL="0" indent="1828800" algn="ctr" defTabSz="685800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8318207" y="6400059"/>
            <a:ext cx="197144" cy="277708"/>
          </a:xfrm>
          <a:prstGeom prst="rect">
            <a:avLst/>
          </a:prstGeom>
        </p:spPr>
        <p:txBody>
          <a:bodyPr lIns="34289" tIns="34289" rIns="34289" bIns="34289"/>
          <a:lstStyle>
            <a:lvl1pPr defTabSz="685800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43987-7F84-BB4A-8611-CDF75B6A7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532E7-99EF-2E4B-AD85-45A009820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0F46C-E5B9-0C42-9643-F4D6606C7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56CD1-EFB6-4546-BDF5-48AB55646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C5492-91F8-8542-ABB8-0E1026885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5676E-2EEE-EE43-9455-E89CF4735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D3D8F-8226-C44F-8600-6FDD01531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43BB3-5CC7-8942-98DD-6DD0B51EE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76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2376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376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latin typeface="Times New Roman" charset="0"/>
              </a:defRPr>
            </a:lvl1pPr>
          </a:lstStyle>
          <a:p>
            <a:pPr>
              <a:defRPr/>
            </a:pPr>
            <a:fld id="{6629BCF2-6520-6C49-93E1-80F2FA5CF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6060" r:id="rId2"/>
    <p:sldLayoutId id="2147486061" r:id="rId3"/>
    <p:sldLayoutId id="2147486062" r:id="rId4"/>
    <p:sldLayoutId id="2147486063" r:id="rId5"/>
    <p:sldLayoutId id="2147486064" r:id="rId6"/>
    <p:sldLayoutId id="2147486065" r:id="rId7"/>
    <p:sldLayoutId id="2147486066" r:id="rId8"/>
    <p:sldLayoutId id="2147486067" r:id="rId9"/>
    <p:sldLayoutId id="2147486068" r:id="rId10"/>
    <p:sldLayoutId id="2147486069" r:id="rId11"/>
    <p:sldLayoutId id="2147486070" r:id="rId12"/>
    <p:sldLayoutId id="2147486071" r:id="rId13"/>
    <p:sldLayoutId id="2147486072" r:id="rId14"/>
    <p:sldLayoutId id="2147486073" r:id="rId15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379538"/>
            <a:ext cx="7772400" cy="2365375"/>
          </a:xfrm>
        </p:spPr>
        <p:txBody>
          <a:bodyPr/>
          <a:lstStyle/>
          <a:p>
            <a:r>
              <a:rPr lang="en-US" dirty="0"/>
              <a:t>Spotting anomalies in large graphs:</a:t>
            </a:r>
            <a:br>
              <a:rPr lang="en-US" dirty="0"/>
            </a:br>
            <a:r>
              <a:rPr lang="en-US" dirty="0"/>
              <a:t>Ten years later.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Leman Akoglu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Mary McGlohon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Google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Christos Faloutsos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E1C1DA4-49D4-F341-9933-920C100EEC6D}"/>
              </a:ext>
            </a:extLst>
          </p:cNvPr>
          <p:cNvSpPr/>
          <p:nvPr/>
        </p:nvSpPr>
        <p:spPr bwMode="auto">
          <a:xfrm>
            <a:off x="567559" y="472966"/>
            <a:ext cx="8208579" cy="4950372"/>
          </a:xfrm>
          <a:prstGeom prst="round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399" y="1524000"/>
            <a:ext cx="6201103" cy="46482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Prof. Reddy</a:t>
            </a:r>
          </a:p>
          <a:p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PAKDD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86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Why study anomalies?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Past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Present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01613" y="1641475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PAKDD 2021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Thank you!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01613" y="1641475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PAKDD 2021</a:t>
            </a: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7E7B015-51EC-414E-942F-728F5B27E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066" y="3307911"/>
            <a:ext cx="1259504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2A96B-DF2A-4840-8C7F-061D35F08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38" y="3307911"/>
            <a:ext cx="1524000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03C761-CD8B-BF48-8502-2A67FDE02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1914" y="330791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099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plate">
  <a:themeElements>
    <a:clrScheme name="template 11">
      <a:dk1>
        <a:srgbClr val="000066"/>
      </a:dk1>
      <a:lt1>
        <a:srgbClr val="FFFFFF"/>
      </a:lt1>
      <a:dk2>
        <a:srgbClr val="A50021"/>
      </a:dk2>
      <a:lt2>
        <a:srgbClr val="808080"/>
      </a:lt2>
      <a:accent1>
        <a:srgbClr val="FF3300"/>
      </a:accent1>
      <a:accent2>
        <a:srgbClr val="FF3300"/>
      </a:accent2>
      <a:accent3>
        <a:srgbClr val="FFFFFF"/>
      </a:accent3>
      <a:accent4>
        <a:srgbClr val="000056"/>
      </a:accent4>
      <a:accent5>
        <a:srgbClr val="FFADAA"/>
      </a:accent5>
      <a:accent6>
        <a:srgbClr val="E72D00"/>
      </a:accent6>
      <a:hlink>
        <a:srgbClr val="3366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/>
      <a:lstStyle/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0066FF"/>
        </a:dk1>
        <a:lt1>
          <a:srgbClr val="FFFFFF"/>
        </a:lt1>
        <a:dk2>
          <a:srgbClr val="FF33CC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56DA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FFFF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FFFF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000066"/>
        </a:dk1>
        <a:lt1>
          <a:srgbClr val="FFFFFF"/>
        </a:lt1>
        <a:dk2>
          <a:srgbClr val="A50021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56"/>
        </a:accent4>
        <a:accent5>
          <a:srgbClr val="FFADAA"/>
        </a:accent5>
        <a:accent6>
          <a:srgbClr val="E72D00"/>
        </a:accent6>
        <a:hlink>
          <a:srgbClr val="33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12664</TotalTime>
  <Words>92</Words>
  <Application>Microsoft Macintosh PowerPoint</Application>
  <PresentationFormat>On-screen Show (4:3)</PresentationFormat>
  <Paragraphs>33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  <vt:variant>
        <vt:lpstr>Custom Shows</vt:lpstr>
      </vt:variant>
      <vt:variant>
        <vt:i4>1</vt:i4>
      </vt:variant>
    </vt:vector>
  </HeadingPairs>
  <TitlesOfParts>
    <vt:vector size="8" baseType="lpstr">
      <vt:lpstr>Arial</vt:lpstr>
      <vt:lpstr>Times New Roman</vt:lpstr>
      <vt:lpstr>template</vt:lpstr>
      <vt:lpstr>Spotting anomalies in large graphs: Ten years later.</vt:lpstr>
      <vt:lpstr>Thank you!</vt:lpstr>
      <vt:lpstr>Roadmap</vt:lpstr>
      <vt:lpstr>Thank you!</vt:lpstr>
      <vt:lpstr>short version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large graphs</dc:title>
  <dc:creator>Christos Faloutsos</dc:creator>
  <dc:description>NYU - WIN 2009_x000d_
_x000d_
</dc:description>
  <cp:lastModifiedBy>Christos Nick Faloutsos</cp:lastModifiedBy>
  <cp:revision>1945</cp:revision>
  <cp:lastPrinted>2016-06-19T14:14:08Z</cp:lastPrinted>
  <dcterms:created xsi:type="dcterms:W3CDTF">2017-06-13T01:24:20Z</dcterms:created>
  <dcterms:modified xsi:type="dcterms:W3CDTF">2021-04-27T03:10:18Z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christos@cs.cmu.edu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C:\WINDOWS\DESKTOP\junk\salerno</vt:lpwstr>
  </property>
</Properties>
</file>