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5"/>
  </p:notesMasterIdLst>
  <p:handoutMasterIdLst>
    <p:handoutMasterId r:id="rId56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2" r:id="rId17"/>
    <p:sldId id="3433" r:id="rId18"/>
    <p:sldId id="3466" r:id="rId19"/>
    <p:sldId id="675" r:id="rId20"/>
    <p:sldId id="3467" r:id="rId21"/>
    <p:sldId id="3425" r:id="rId22"/>
    <p:sldId id="3464" r:id="rId23"/>
    <p:sldId id="3415" r:id="rId24"/>
    <p:sldId id="3427" r:id="rId25"/>
    <p:sldId id="3430" r:id="rId26"/>
    <p:sldId id="3418" r:id="rId27"/>
    <p:sldId id="3417" r:id="rId28"/>
    <p:sldId id="3472" r:id="rId29"/>
    <p:sldId id="3458" r:id="rId30"/>
    <p:sldId id="3450" r:id="rId31"/>
    <p:sldId id="646" r:id="rId32"/>
    <p:sldId id="3468" r:id="rId33"/>
    <p:sldId id="3451" r:id="rId34"/>
    <p:sldId id="3416" r:id="rId35"/>
    <p:sldId id="3414" r:id="rId36"/>
    <p:sldId id="683" r:id="rId37"/>
    <p:sldId id="3438" r:id="rId38"/>
    <p:sldId id="3437" r:id="rId39"/>
    <p:sldId id="693" r:id="rId40"/>
    <p:sldId id="694" r:id="rId41"/>
    <p:sldId id="695" r:id="rId42"/>
    <p:sldId id="3453" r:id="rId43"/>
    <p:sldId id="687" r:id="rId44"/>
    <p:sldId id="3474" r:id="rId45"/>
    <p:sldId id="2337" r:id="rId46"/>
    <p:sldId id="3454" r:id="rId47"/>
    <p:sldId id="2348" r:id="rId48"/>
    <p:sldId id="3471" r:id="rId49"/>
    <p:sldId id="3455" r:id="rId50"/>
    <p:sldId id="2516" r:id="rId51"/>
    <p:sldId id="3463" r:id="rId52"/>
    <p:sldId id="2994" r:id="rId53"/>
    <p:sldId id="3470" r:id="rId54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3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tiff"/><Relationship Id="rId7" Type="http://schemas.openxmlformats.org/officeDocument/2006/relationships/image" Target="../media/image36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graph500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0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9" Type="http://schemas.openxmlformats.org/officeDocument/2006/relationships/image" Target="../media/image5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tif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40.png"/><Relationship Id="rId5" Type="http://schemas.openxmlformats.org/officeDocument/2006/relationships/image" Target="../media/image57.jpeg"/><Relationship Id="rId10" Type="http://schemas.openxmlformats.org/officeDocument/2006/relationships/image" Target="../media/image60.png"/><Relationship Id="rId4" Type="http://schemas.openxmlformats.org/officeDocument/2006/relationships/image" Target="../media/image56.jpeg"/><Relationship Id="rId9" Type="http://schemas.openxmlformats.org/officeDocument/2006/relationships/hyperlink" Target="https://webstockreview.net/explore/bridge-clipart-brige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40.png"/><Relationship Id="rId5" Type="http://schemas.openxmlformats.org/officeDocument/2006/relationships/image" Target="../media/image57.jpeg"/><Relationship Id="rId10" Type="http://schemas.openxmlformats.org/officeDocument/2006/relationships/image" Target="../media/image60.png"/><Relationship Id="rId4" Type="http://schemas.openxmlformats.org/officeDocument/2006/relationships/image" Target="../media/image56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81049" y="127175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320459" y="2887549"/>
            <a:ext cx="3448783" cy="757287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0135B-2F08-1E43-9347-E14718F256E9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43A7B-BB78-C34B-9339-6AF1267FA1DC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28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1175626" y="1030419"/>
            <a:ext cx="2656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Linear scales -&gt;</a:t>
            </a:r>
          </a:p>
          <a:p>
            <a:r>
              <a:rPr lang="en-US" dirty="0">
                <a:latin typeface="+mn-lt"/>
              </a:rPr>
              <a:t> uniform/Gaussian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321837" y="870145"/>
            <a:ext cx="26484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Log scales -&gt;</a:t>
            </a:r>
          </a:p>
          <a:p>
            <a:r>
              <a:rPr lang="en-US" dirty="0">
                <a:latin typeface="+mn-lt"/>
              </a:rPr>
              <a:t>Pareto/log-logistic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fix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32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41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44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F69FDDD-ADFA-D74D-B231-886A3AFB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9126" y="2092078"/>
            <a:ext cx="983635" cy="13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76C2F-D4F4-A445-88CF-83347D26AC36}"/>
              </a:ext>
            </a:extLst>
          </p:cNvPr>
          <p:cNvSpPr txBox="1"/>
          <p:nvPr/>
        </p:nvSpPr>
        <p:spPr>
          <a:xfrm>
            <a:off x="8065245" y="23604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46814" y="4697681"/>
            <a:ext cx="1669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4A4C0C-0B87-1C41-9656-3DD35F3F701A}"/>
              </a:ext>
            </a:extLst>
          </p:cNvPr>
          <p:cNvSpPr txBox="1"/>
          <p:nvPr/>
        </p:nvSpPr>
        <p:spPr>
          <a:xfrm>
            <a:off x="4712059" y="239120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cross-roads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017" t="23873" r="33335" b="30058"/>
          <a:stretch/>
        </p:blipFill>
        <p:spPr>
          <a:xfrm>
            <a:off x="6552341" y="317278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065246" y="857672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D0A6EC15-2A12-3648-BE65-6B7957CA07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036" y="4177725"/>
            <a:ext cx="2745071" cy="167835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48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13324</TotalTime>
  <Words>2246</Words>
  <Application>Microsoft Macintosh PowerPoint</Application>
  <PresentationFormat>On-screen Show (4:3)</PresentationFormat>
  <Paragraphs>447</Paragraphs>
  <Slides>53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  <vt:variant>
        <vt:lpstr>Custom Shows</vt:lpstr>
      </vt:variant>
      <vt:variant>
        <vt:i4>1</vt:i4>
      </vt:variant>
    </vt:vector>
  </HeadingPairs>
  <TitlesOfParts>
    <vt:vector size="58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2029</cp:revision>
  <cp:lastPrinted>2016-06-19T14:14:08Z</cp:lastPrinted>
  <dcterms:created xsi:type="dcterms:W3CDTF">2017-06-13T01:24:20Z</dcterms:created>
  <dcterms:modified xsi:type="dcterms:W3CDTF">2021-05-09T21:41:07Z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