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9144000"/>
  <p:notesSz cx="7315200" cy="9601200"/>
  <p:embeddedFontLst>
    <p:embeddedFont>
      <p:font typeface="Gill Sans"/>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3023">
          <p15:clr>
            <a:srgbClr val="A4A3A4"/>
          </p15:clr>
        </p15:guide>
        <p15:guide id="2" pos="2303">
          <p15:clr>
            <a:srgbClr val="A4A3A4"/>
          </p15:clr>
        </p15:guide>
      </p15:notesGuideLst>
    </p:ext>
    <p:ext uri="http://customooxmlschemas.google.com/">
      <go:slidesCustomData xmlns:go="http://customooxmlschemas.google.com/" r:id="rId22" roundtripDataSignature="AMtx7mgj46mqJQ08dD1C2rIiypRUf5IQ3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23" orient="horz"/>
        <p:guide pos="2303"/>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GillSans-regular.fntdata"/><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font" Target="fonts/GillSans-bold.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8" cy="484188"/>
          </a:xfrm>
          <a:prstGeom prst="rect">
            <a:avLst/>
          </a:prstGeom>
          <a:noFill/>
          <a:ln>
            <a:noFill/>
          </a:ln>
        </p:spPr>
        <p:txBody>
          <a:bodyPr anchorCtr="0" anchor="ctr" bIns="48600" lIns="97225" spcFirstLastPara="1" rIns="97225" wrap="square" tIns="48600">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Times New Roman"/>
                <a:ea typeface="Times New Roman"/>
                <a:cs typeface="Times New Roman"/>
                <a:sym typeface="Times New Roman"/>
              </a:defRPr>
            </a:lvl1pPr>
            <a:lvl2pPr lvl="1" marR="0" rtl="0" algn="ctr">
              <a:lnSpc>
                <a:spcPct val="100000"/>
              </a:lnSpc>
              <a:spcBef>
                <a:spcPts val="0"/>
              </a:spcBef>
              <a:spcAft>
                <a:spcPts val="0"/>
              </a:spcAft>
              <a:buClr>
                <a:srgbClr val="000000"/>
              </a:buClr>
              <a:buSzPts val="1400"/>
              <a:buFont typeface="Arial"/>
              <a:buNone/>
              <a:defRPr b="0" i="0" sz="26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26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26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2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146550" y="0"/>
            <a:ext cx="3170238" cy="484188"/>
          </a:xfrm>
          <a:prstGeom prst="rect">
            <a:avLst/>
          </a:prstGeom>
          <a:noFill/>
          <a:ln>
            <a:noFill/>
          </a:ln>
        </p:spPr>
        <p:txBody>
          <a:bodyPr anchorCtr="0" anchor="ctr" bIns="48600" lIns="97225" spcFirstLastPara="1" rIns="97225" wrap="square" tIns="48600">
            <a:noAutofit/>
          </a:bodyPr>
          <a:lstStyle>
            <a:lvl1pPr lvl="0" marR="0" rtl="0" algn="r">
              <a:lnSpc>
                <a:spcPct val="100000"/>
              </a:lnSpc>
              <a:spcBef>
                <a:spcPts val="0"/>
              </a:spcBef>
              <a:spcAft>
                <a:spcPts val="0"/>
              </a:spcAft>
              <a:buClr>
                <a:srgbClr val="000000"/>
              </a:buClr>
              <a:buSzPts val="1400"/>
              <a:buFont typeface="Arial"/>
              <a:buNone/>
              <a:defRPr b="0" i="0" sz="1300" u="none" cap="none" strike="noStrike">
                <a:solidFill>
                  <a:schemeClr val="dk1"/>
                </a:solidFill>
                <a:latin typeface="Times New Roman"/>
                <a:ea typeface="Times New Roman"/>
                <a:cs typeface="Times New Roman"/>
                <a:sym typeface="Times New Roman"/>
              </a:defRPr>
            </a:lvl1pPr>
            <a:lvl2pPr lvl="1" marR="0" rtl="0" algn="ctr">
              <a:lnSpc>
                <a:spcPct val="100000"/>
              </a:lnSpc>
              <a:spcBef>
                <a:spcPts val="0"/>
              </a:spcBef>
              <a:spcAft>
                <a:spcPts val="0"/>
              </a:spcAft>
              <a:buClr>
                <a:srgbClr val="000000"/>
              </a:buClr>
              <a:buSzPts val="1400"/>
              <a:buFont typeface="Arial"/>
              <a:buNone/>
              <a:defRPr b="0" i="0" sz="26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26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26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2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287463" y="728663"/>
            <a:ext cx="4741862" cy="3556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74725" y="4525963"/>
            <a:ext cx="5367338" cy="4365625"/>
          </a:xfrm>
          <a:prstGeom prst="rect">
            <a:avLst/>
          </a:prstGeom>
          <a:noFill/>
          <a:ln>
            <a:noFill/>
          </a:ln>
        </p:spPr>
        <p:txBody>
          <a:bodyPr anchorCtr="0" anchor="ctr" bIns="48600" lIns="97225" spcFirstLastPara="1" rIns="97225" wrap="square" tIns="486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32888"/>
            <a:ext cx="3170238" cy="484187"/>
          </a:xfrm>
          <a:prstGeom prst="rect">
            <a:avLst/>
          </a:prstGeom>
          <a:noFill/>
          <a:ln>
            <a:noFill/>
          </a:ln>
        </p:spPr>
        <p:txBody>
          <a:bodyPr anchorCtr="0" anchor="b" bIns="48600" lIns="97225" spcFirstLastPara="1" rIns="97225" wrap="square" tIns="48600">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Times New Roman"/>
                <a:ea typeface="Times New Roman"/>
                <a:cs typeface="Times New Roman"/>
                <a:sym typeface="Times New Roman"/>
              </a:defRPr>
            </a:lvl1pPr>
            <a:lvl2pPr lvl="1" marR="0" rtl="0" algn="ctr">
              <a:lnSpc>
                <a:spcPct val="100000"/>
              </a:lnSpc>
              <a:spcBef>
                <a:spcPts val="0"/>
              </a:spcBef>
              <a:spcAft>
                <a:spcPts val="0"/>
              </a:spcAft>
              <a:buClr>
                <a:srgbClr val="000000"/>
              </a:buClr>
              <a:buSzPts val="1400"/>
              <a:buFont typeface="Arial"/>
              <a:buNone/>
              <a:defRPr b="0" i="0" sz="26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26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26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2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146550" y="9132888"/>
            <a:ext cx="3170238" cy="484187"/>
          </a:xfrm>
          <a:prstGeom prst="rect">
            <a:avLst/>
          </a:prstGeom>
          <a:noFill/>
          <a:ln>
            <a:noFill/>
          </a:ln>
        </p:spPr>
        <p:txBody>
          <a:bodyPr anchorCtr="0" anchor="b" bIns="48600" lIns="97225" spcFirstLastPara="1" rIns="97225" wrap="square" tIns="486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chemeClr val="dk1"/>
                </a:solidFill>
                <a:latin typeface="Times New Roman"/>
                <a:ea typeface="Times New Roman"/>
                <a:cs typeface="Times New Roman"/>
                <a:sym typeface="Times New Roman"/>
              </a:rPr>
              <a:t>‹#›</a:t>
            </a:fld>
            <a:endParaRPr b="0" i="0" sz="13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d87e5959aa_1_425:notes"/>
          <p:cNvSpPr txBox="1"/>
          <p:nvPr>
            <p:ph idx="2" type="hdr"/>
          </p:nvPr>
        </p:nvSpPr>
        <p:spPr>
          <a:xfrm>
            <a:off x="0" y="0"/>
            <a:ext cx="3170100" cy="484200"/>
          </a:xfrm>
          <a:prstGeom prst="rect">
            <a:avLst/>
          </a:prstGeom>
          <a:noFill/>
          <a:ln>
            <a:noFill/>
          </a:ln>
        </p:spPr>
        <p:txBody>
          <a:bodyPr anchorCtr="0" anchor="ctr" bIns="48600" lIns="97225" spcFirstLastPara="1" rIns="97225" wrap="square" tIns="48600">
            <a:noAutofit/>
          </a:bodyPr>
          <a:lstStyle/>
          <a:p>
            <a:pPr indent="0" lvl="0" marL="0" rtl="0" algn="l">
              <a:spcBef>
                <a:spcPts val="0"/>
              </a:spcBef>
              <a:spcAft>
                <a:spcPts val="0"/>
              </a:spcAft>
              <a:buNone/>
            </a:pPr>
            <a:r>
              <a:rPr lang="en-US"/>
              <a:t>Faloutsos</a:t>
            </a:r>
            <a:endParaRPr/>
          </a:p>
        </p:txBody>
      </p:sp>
      <p:sp>
        <p:nvSpPr>
          <p:cNvPr id="284" name="Google Shape;284;gd87e5959aa_1_425:notes"/>
          <p:cNvSpPr txBox="1"/>
          <p:nvPr>
            <p:ph idx="12" type="sldNum"/>
          </p:nvPr>
        </p:nvSpPr>
        <p:spPr>
          <a:xfrm>
            <a:off x="4146550" y="9132888"/>
            <a:ext cx="3170100" cy="484200"/>
          </a:xfrm>
          <a:prstGeom prst="rect">
            <a:avLst/>
          </a:prstGeom>
          <a:noFill/>
          <a:ln>
            <a:noFill/>
          </a:ln>
        </p:spPr>
        <p:txBody>
          <a:bodyPr anchorCtr="0" anchor="b" bIns="48600" lIns="97225" spcFirstLastPara="1" rIns="97225" wrap="square" tIns="48600">
            <a:noAutofit/>
          </a:bodyPr>
          <a:lstStyle/>
          <a:p>
            <a:pPr indent="0" lvl="0" marL="0" rtl="0" algn="r">
              <a:spcBef>
                <a:spcPts val="0"/>
              </a:spcBef>
              <a:spcAft>
                <a:spcPts val="0"/>
              </a:spcAft>
              <a:buNone/>
            </a:pPr>
            <a:fld id="{00000000-1234-1234-1234-123412341234}" type="slidenum">
              <a:rPr lang="en-US"/>
              <a:t>‹#›</a:t>
            </a:fld>
            <a:endParaRPr/>
          </a:p>
        </p:txBody>
      </p:sp>
      <p:sp>
        <p:nvSpPr>
          <p:cNvPr id="285" name="Google Shape;285;gd87e5959aa_1_425:notes"/>
          <p:cNvSpPr/>
          <p:nvPr>
            <p:ph idx="3" type="sldImg"/>
          </p:nvPr>
        </p:nvSpPr>
        <p:spPr>
          <a:xfrm>
            <a:off x="1287463" y="728663"/>
            <a:ext cx="4741800" cy="3555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6" name="Google Shape;286;gd87e5959aa_1_425:notes"/>
          <p:cNvSpPr txBox="1"/>
          <p:nvPr>
            <p:ph idx="1" type="body"/>
          </p:nvPr>
        </p:nvSpPr>
        <p:spPr>
          <a:xfrm>
            <a:off x="974725" y="4525963"/>
            <a:ext cx="5367300" cy="4365600"/>
          </a:xfrm>
          <a:prstGeom prst="rect">
            <a:avLst/>
          </a:prstGeom>
          <a:noFill/>
          <a:ln>
            <a:noFill/>
          </a:ln>
        </p:spPr>
        <p:txBody>
          <a:bodyPr anchorCtr="0" anchor="ctr" bIns="48600" lIns="97225" spcFirstLastPara="1" rIns="97225" wrap="square" tIns="48600">
            <a:noAutofit/>
          </a:bodyPr>
          <a:lstStyle/>
          <a:p>
            <a:pPr indent="0" lvl="0" marL="0" rtl="0" algn="l">
              <a:spcBef>
                <a:spcPts val="0"/>
              </a:spcBef>
              <a:spcAft>
                <a:spcPts val="0"/>
              </a:spcAft>
              <a:buSzPts val="1400"/>
              <a:buNone/>
            </a:pPr>
            <a:r>
              <a:rPr lang="en-US">
                <a:solidFill>
                  <a:srgbClr val="000066"/>
                </a:solidFill>
              </a:rPr>
              <a:t>Hello, good afternoon everyone. I’m Mary, and you’ll also be hearing from Leman and Christos in a bit. Today we are presenting a high-level view of the state of anomaly detection in graphs, including work that came out of our paper published in this conference in 2010, “Oddball: Spotting Anomalies in Weighted Graphs”.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d6d94ea843_0_121:notes"/>
          <p:cNvSpPr txBox="1"/>
          <p:nvPr>
            <p:ph idx="1" type="body"/>
          </p:nvPr>
        </p:nvSpPr>
        <p:spPr>
          <a:xfrm>
            <a:off x="974725" y="4525963"/>
            <a:ext cx="5367300" cy="4365600"/>
          </a:xfrm>
          <a:prstGeom prst="rect">
            <a:avLst/>
          </a:prstGeom>
          <a:noFill/>
          <a:ln>
            <a:noFill/>
          </a:ln>
        </p:spPr>
        <p:txBody>
          <a:bodyPr anchorCtr="0" anchor="ctr" bIns="48600" lIns="97225" spcFirstLastPara="1" rIns="97225" wrap="square" tIns="48600">
            <a:noAutofit/>
          </a:bodyPr>
          <a:lstStyle/>
          <a:p>
            <a:pPr indent="0" lvl="0" marL="0" rtl="0" algn="l">
              <a:lnSpc>
                <a:spcPct val="100000"/>
              </a:lnSpc>
              <a:spcBef>
                <a:spcPts val="360"/>
              </a:spcBef>
              <a:spcAft>
                <a:spcPts val="0"/>
              </a:spcAft>
              <a:buSzPts val="1400"/>
              <a:buNone/>
            </a:pPr>
            <a:r>
              <a:rPr lang="en-US"/>
              <a:t>So once you have your pattern, and </a:t>
            </a:r>
            <a:r>
              <a:rPr lang="en-US"/>
              <a:t>your</a:t>
            </a:r>
            <a:r>
              <a:rPr lang="en-US"/>
              <a:t> fitting line, you can then quantify how anomalous a given node is, by how much its egonet deviates from the pattern. In this case, there is a node that has more neighbors than almost any other node in the graph, but an unusually low number of edges between nodes in its ego-net. It turns out that in the Enron email graph, that is the CEO. So, perhaps emailing the entire company was anomalous behavior that could have produced this property.</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t/>
            </a:r>
            <a:endParaRPr/>
          </a:p>
        </p:txBody>
      </p:sp>
      <p:sp>
        <p:nvSpPr>
          <p:cNvPr id="384" name="Google Shape;384;gd6d94ea843_0_121:notes"/>
          <p:cNvSpPr/>
          <p:nvPr>
            <p:ph idx="2" type="sldImg"/>
          </p:nvPr>
        </p:nvSpPr>
        <p:spPr>
          <a:xfrm>
            <a:off x="1287463" y="728663"/>
            <a:ext cx="4741862" cy="3556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d6d94ea843_0_112:notes"/>
          <p:cNvSpPr txBox="1"/>
          <p:nvPr>
            <p:ph idx="1" type="body"/>
          </p:nvPr>
        </p:nvSpPr>
        <p:spPr>
          <a:xfrm>
            <a:off x="974725" y="4525963"/>
            <a:ext cx="5367300" cy="4365600"/>
          </a:xfrm>
          <a:prstGeom prst="rect">
            <a:avLst/>
          </a:prstGeom>
          <a:noFill/>
          <a:ln>
            <a:noFill/>
          </a:ln>
        </p:spPr>
        <p:txBody>
          <a:bodyPr anchorCtr="0" anchor="ctr" bIns="48600" lIns="97225" spcFirstLastPara="1" rIns="97225" wrap="square" tIns="48600">
            <a:noAutofit/>
          </a:bodyPr>
          <a:lstStyle/>
          <a:p>
            <a:pPr indent="0" lvl="0" marL="0" rtl="0" algn="l">
              <a:lnSpc>
                <a:spcPct val="100000"/>
              </a:lnSpc>
              <a:spcBef>
                <a:spcPts val="360"/>
              </a:spcBef>
              <a:spcAft>
                <a:spcPts val="0"/>
              </a:spcAft>
              <a:buSzPts val="1400"/>
              <a:buNone/>
            </a:pPr>
            <a:r>
              <a:rPr lang="en-US"/>
              <a:t>We repeated this with other datasets and other graph properties of ego-nets, and identified other </a:t>
            </a:r>
            <a:r>
              <a:rPr lang="en-US"/>
              <a:t>patterns that we could use to quantify anomalies</a:t>
            </a:r>
            <a:r>
              <a:rPr lang="en-US"/>
              <a:t>. You can read more in the paper.</a:t>
            </a:r>
            <a:endParaRPr/>
          </a:p>
          <a:p>
            <a:pPr indent="0" lvl="0" marL="0" rtl="0" algn="l">
              <a:lnSpc>
                <a:spcPct val="100000"/>
              </a:lnSpc>
              <a:spcBef>
                <a:spcPts val="360"/>
              </a:spcBef>
              <a:spcAft>
                <a:spcPts val="0"/>
              </a:spcAft>
              <a:buSzPts val="1400"/>
              <a:buNone/>
            </a:pPr>
            <a:r>
              <a:t/>
            </a:r>
            <a:endParaRPr/>
          </a:p>
        </p:txBody>
      </p:sp>
      <p:sp>
        <p:nvSpPr>
          <p:cNvPr id="395" name="Google Shape;395;gd6d94ea843_0_112:notes"/>
          <p:cNvSpPr/>
          <p:nvPr>
            <p:ph idx="2" type="sldImg"/>
          </p:nvPr>
        </p:nvSpPr>
        <p:spPr>
          <a:xfrm>
            <a:off x="1287463" y="728663"/>
            <a:ext cx="4741862" cy="3556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12:notes"/>
          <p:cNvSpPr txBox="1"/>
          <p:nvPr>
            <p:ph idx="1" type="body"/>
          </p:nvPr>
        </p:nvSpPr>
        <p:spPr>
          <a:xfrm>
            <a:off x="974725" y="4525963"/>
            <a:ext cx="5367338" cy="4365625"/>
          </a:xfrm>
          <a:prstGeom prst="rect">
            <a:avLst/>
          </a:prstGeom>
          <a:noFill/>
          <a:ln>
            <a:noFill/>
          </a:ln>
        </p:spPr>
        <p:txBody>
          <a:bodyPr anchorCtr="0" anchor="ctr" bIns="48600" lIns="97225" spcFirstLastPara="1" rIns="97225" wrap="square" tIns="48600">
            <a:noAutofit/>
          </a:bodyPr>
          <a:lstStyle/>
          <a:p>
            <a:pPr indent="0" lvl="0" marL="0" rtl="0" algn="l">
              <a:lnSpc>
                <a:spcPct val="100000"/>
              </a:lnSpc>
              <a:spcBef>
                <a:spcPts val="360"/>
              </a:spcBef>
              <a:spcAft>
                <a:spcPts val="0"/>
              </a:spcAft>
              <a:buSzPts val="1400"/>
              <a:buNone/>
            </a:pPr>
            <a:r>
              <a:rPr lang="en-US"/>
              <a:t>In summary, the oddball </a:t>
            </a:r>
            <a:r>
              <a:rPr lang="en-US"/>
              <a:t>approach is looking for node-level anomalies, by using features of nodes with ego-nets. As Leman will talk about next, there is a lot of other work with different approaches to graph anomaly detection, including those that look for anomalous subgraphs or anomalies in evolving graphs.</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The way we identified these anomalies in Oddball was to extract features with ego-nets, study what distribution these features take, and find the rules, then find exceptions to the rules. Christos will discuss later about what the next challenges are when it comes to finding such patterns to use.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So with that, I’ll hand it off to Leman to talk about other work in this area.</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t/>
            </a:r>
            <a:endParaRPr/>
          </a:p>
        </p:txBody>
      </p:sp>
      <p:sp>
        <p:nvSpPr>
          <p:cNvPr id="404" name="Google Shape;404;p12:notes"/>
          <p:cNvSpPr/>
          <p:nvPr>
            <p:ph idx="2" type="sldImg"/>
          </p:nvPr>
        </p:nvSpPr>
        <p:spPr>
          <a:xfrm>
            <a:off x="1287463" y="728663"/>
            <a:ext cx="4741862" cy="3556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14:notes"/>
          <p:cNvSpPr/>
          <p:nvPr>
            <p:ph idx="2" type="sldImg"/>
          </p:nvPr>
        </p:nvSpPr>
        <p:spPr>
          <a:xfrm>
            <a:off x="1287463" y="728663"/>
            <a:ext cx="4741862" cy="3556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14" name="Google Shape;414;p14:notes"/>
          <p:cNvSpPr txBox="1"/>
          <p:nvPr>
            <p:ph idx="1" type="body"/>
          </p:nvPr>
        </p:nvSpPr>
        <p:spPr>
          <a:xfrm>
            <a:off x="974725" y="4525963"/>
            <a:ext cx="5367338" cy="4365625"/>
          </a:xfrm>
          <a:prstGeom prst="rect">
            <a:avLst/>
          </a:prstGeom>
          <a:noFill/>
          <a:ln>
            <a:noFill/>
          </a:ln>
        </p:spPr>
        <p:txBody>
          <a:bodyPr anchorCtr="0" anchor="ctr" bIns="48600" lIns="97225" spcFirstLastPara="1" rIns="97225" wrap="square" tIns="48600">
            <a:noAutofit/>
          </a:bodyPr>
          <a:lstStyle/>
          <a:p>
            <a:pPr indent="0" lvl="0" marL="0" rtl="0" algn="l">
              <a:lnSpc>
                <a:spcPct val="100000"/>
              </a:lnSpc>
              <a:spcBef>
                <a:spcPts val="0"/>
              </a:spcBef>
              <a:spcAft>
                <a:spcPts val="0"/>
              </a:spcAft>
              <a:buSzPts val="1400"/>
              <a:buNone/>
            </a:pPr>
            <a:r>
              <a:t/>
            </a:r>
            <a:endParaRPr/>
          </a:p>
        </p:txBody>
      </p:sp>
      <p:sp>
        <p:nvSpPr>
          <p:cNvPr id="415" name="Google Shape;415;p14:notes"/>
          <p:cNvSpPr txBox="1"/>
          <p:nvPr>
            <p:ph idx="3" type="hdr"/>
          </p:nvPr>
        </p:nvSpPr>
        <p:spPr>
          <a:xfrm>
            <a:off x="0" y="0"/>
            <a:ext cx="3170238" cy="484188"/>
          </a:xfrm>
          <a:prstGeom prst="rect">
            <a:avLst/>
          </a:prstGeom>
          <a:noFill/>
          <a:ln>
            <a:noFill/>
          </a:ln>
        </p:spPr>
        <p:txBody>
          <a:bodyPr anchorCtr="0" anchor="ctr" bIns="48600" lIns="97225" spcFirstLastPara="1" rIns="97225" wrap="square" tIns="48600">
            <a:noAutofit/>
          </a:bodyPr>
          <a:lstStyle/>
          <a:p>
            <a:pPr indent="0" lvl="0" marL="0" rtl="0" algn="l">
              <a:lnSpc>
                <a:spcPct val="100000"/>
              </a:lnSpc>
              <a:spcBef>
                <a:spcPts val="0"/>
              </a:spcBef>
              <a:spcAft>
                <a:spcPts val="0"/>
              </a:spcAft>
              <a:buSzPts val="1400"/>
              <a:buNone/>
            </a:pPr>
            <a:r>
              <a:rPr lang="en-US"/>
              <a:t>Faloutsos</a:t>
            </a:r>
            <a:endParaRPr/>
          </a:p>
        </p:txBody>
      </p:sp>
      <p:sp>
        <p:nvSpPr>
          <p:cNvPr id="416" name="Google Shape;416;p14:notes"/>
          <p:cNvSpPr txBox="1"/>
          <p:nvPr>
            <p:ph idx="12" type="sldNum"/>
          </p:nvPr>
        </p:nvSpPr>
        <p:spPr>
          <a:xfrm>
            <a:off x="4146550" y="9132888"/>
            <a:ext cx="3170238" cy="484187"/>
          </a:xfrm>
          <a:prstGeom prst="rect">
            <a:avLst/>
          </a:prstGeom>
          <a:noFill/>
          <a:ln>
            <a:noFill/>
          </a:ln>
        </p:spPr>
        <p:txBody>
          <a:bodyPr anchorCtr="0" anchor="b" bIns="48600" lIns="97225" spcFirstLastPara="1" rIns="97225" wrap="square" tIns="486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notes"/>
          <p:cNvSpPr/>
          <p:nvPr>
            <p:ph idx="2" type="sldImg"/>
          </p:nvPr>
        </p:nvSpPr>
        <p:spPr>
          <a:xfrm>
            <a:off x="1287463" y="728663"/>
            <a:ext cx="4741862" cy="3556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3" name="Google Shape;293;p2:notes"/>
          <p:cNvSpPr txBox="1"/>
          <p:nvPr>
            <p:ph idx="1" type="body"/>
          </p:nvPr>
        </p:nvSpPr>
        <p:spPr>
          <a:xfrm>
            <a:off x="974725" y="4525963"/>
            <a:ext cx="5367338" cy="4365625"/>
          </a:xfrm>
          <a:prstGeom prst="rect">
            <a:avLst/>
          </a:prstGeom>
          <a:noFill/>
          <a:ln>
            <a:noFill/>
          </a:ln>
        </p:spPr>
        <p:txBody>
          <a:bodyPr anchorCtr="0" anchor="ctr" bIns="48600" lIns="97225" spcFirstLastPara="1" rIns="97225" wrap="square" tIns="48600">
            <a:noAutofit/>
          </a:bodyPr>
          <a:lstStyle/>
          <a:p>
            <a:pPr indent="0" lvl="0" marL="0" rtl="0" algn="l">
              <a:lnSpc>
                <a:spcPct val="100000"/>
              </a:lnSpc>
              <a:spcBef>
                <a:spcPts val="0"/>
              </a:spcBef>
              <a:spcAft>
                <a:spcPts val="0"/>
              </a:spcAft>
              <a:buSzPts val="1400"/>
              <a:buNone/>
            </a:pPr>
            <a:r>
              <a:rPr lang="en-US"/>
              <a:t>First, we would like to thank you all for having us, and in particular to the conference organizers for their help in getting us set up. Professor Agrawal, Prof Reddy, and Prof Srivastava, thank you very much</a:t>
            </a:r>
            <a:endParaRPr/>
          </a:p>
        </p:txBody>
      </p:sp>
      <p:sp>
        <p:nvSpPr>
          <p:cNvPr id="294" name="Google Shape;294;p2:notes"/>
          <p:cNvSpPr txBox="1"/>
          <p:nvPr>
            <p:ph idx="3" type="hdr"/>
          </p:nvPr>
        </p:nvSpPr>
        <p:spPr>
          <a:xfrm>
            <a:off x="0" y="0"/>
            <a:ext cx="3170238" cy="484188"/>
          </a:xfrm>
          <a:prstGeom prst="rect">
            <a:avLst/>
          </a:prstGeom>
          <a:noFill/>
          <a:ln>
            <a:noFill/>
          </a:ln>
        </p:spPr>
        <p:txBody>
          <a:bodyPr anchorCtr="0" anchor="ctr" bIns="48600" lIns="97225" spcFirstLastPara="1" rIns="97225" wrap="square" tIns="48600">
            <a:noAutofit/>
          </a:bodyPr>
          <a:lstStyle/>
          <a:p>
            <a:pPr indent="0" lvl="0" marL="0" rtl="0" algn="l">
              <a:lnSpc>
                <a:spcPct val="100000"/>
              </a:lnSpc>
              <a:spcBef>
                <a:spcPts val="0"/>
              </a:spcBef>
              <a:spcAft>
                <a:spcPts val="0"/>
              </a:spcAft>
              <a:buSzPts val="1400"/>
              <a:buNone/>
            </a:pPr>
            <a:r>
              <a:rPr lang="en-US"/>
              <a:t>Faloutsos</a:t>
            </a:r>
            <a:endParaRPr/>
          </a:p>
        </p:txBody>
      </p:sp>
      <p:sp>
        <p:nvSpPr>
          <p:cNvPr id="295" name="Google Shape;295;p2:notes"/>
          <p:cNvSpPr txBox="1"/>
          <p:nvPr>
            <p:ph idx="12" type="sldNum"/>
          </p:nvPr>
        </p:nvSpPr>
        <p:spPr>
          <a:xfrm>
            <a:off x="4146550" y="9132888"/>
            <a:ext cx="3170238" cy="484187"/>
          </a:xfrm>
          <a:prstGeom prst="rect">
            <a:avLst/>
          </a:prstGeom>
          <a:noFill/>
          <a:ln>
            <a:noFill/>
          </a:ln>
        </p:spPr>
        <p:txBody>
          <a:bodyPr anchorCtr="0" anchor="b" bIns="48600" lIns="97225" spcFirstLastPara="1" rIns="97225" wrap="square" tIns="486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d87e5959aa_1_0:notes"/>
          <p:cNvSpPr/>
          <p:nvPr>
            <p:ph idx="2" type="sldImg"/>
          </p:nvPr>
        </p:nvSpPr>
        <p:spPr>
          <a:xfrm>
            <a:off x="1287463" y="728663"/>
            <a:ext cx="4741800" cy="3555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04" name="Google Shape;304;gd87e5959aa_1_0:notes"/>
          <p:cNvSpPr txBox="1"/>
          <p:nvPr>
            <p:ph idx="1" type="body"/>
          </p:nvPr>
        </p:nvSpPr>
        <p:spPr>
          <a:xfrm>
            <a:off x="974725" y="4525963"/>
            <a:ext cx="5367300" cy="4365600"/>
          </a:xfrm>
          <a:prstGeom prst="rect">
            <a:avLst/>
          </a:prstGeom>
          <a:noFill/>
          <a:ln>
            <a:noFill/>
          </a:ln>
        </p:spPr>
        <p:txBody>
          <a:bodyPr anchorCtr="0" anchor="ctr" bIns="48600" lIns="97225" spcFirstLastPara="1" rIns="97225" wrap="square" tIns="48600">
            <a:noAutofit/>
          </a:bodyPr>
          <a:lstStyle/>
          <a:p>
            <a:pPr indent="0" lvl="0" marL="0" rtl="0" algn="l">
              <a:spcBef>
                <a:spcPts val="0"/>
              </a:spcBef>
              <a:spcAft>
                <a:spcPts val="0"/>
              </a:spcAft>
              <a:buSzPts val="1400"/>
              <a:buNone/>
            </a:pPr>
            <a:r>
              <a:rPr lang="en-US">
                <a:solidFill>
                  <a:srgbClr val="000066"/>
                </a:solidFill>
              </a:rPr>
              <a:t>So, today, w</a:t>
            </a:r>
            <a:r>
              <a:rPr lang="en-US">
                <a:solidFill>
                  <a:srgbClr val="000066"/>
                </a:solidFill>
              </a:rPr>
              <a:t>e’ll first give an overview of why we are interested in graph anomalies. Then, we will give a short a case study of anomaly detection in graphs, which is the Oddball work.</a:t>
            </a:r>
            <a:endParaRPr>
              <a:solidFill>
                <a:srgbClr val="000066"/>
              </a:solidFill>
            </a:endParaRPr>
          </a:p>
          <a:p>
            <a:pPr indent="0" lvl="0" marL="0" rtl="0" algn="l">
              <a:spcBef>
                <a:spcPts val="0"/>
              </a:spcBef>
              <a:spcAft>
                <a:spcPts val="0"/>
              </a:spcAft>
              <a:buSzPts val="1400"/>
              <a:buNone/>
            </a:pPr>
            <a:r>
              <a:rPr lang="en-US">
                <a:solidFill>
                  <a:srgbClr val="000066"/>
                </a:solidFill>
              </a:rPr>
              <a:t>Then, Leman will present some of the work that has happened since then, and the different approaches that one can take for anomaly detection and for graph representation.</a:t>
            </a:r>
            <a:endParaRPr>
              <a:solidFill>
                <a:srgbClr val="000066"/>
              </a:solidFill>
            </a:endParaRPr>
          </a:p>
          <a:p>
            <a:pPr indent="0" lvl="0" marL="0" rtl="0" algn="l">
              <a:spcBef>
                <a:spcPts val="0"/>
              </a:spcBef>
              <a:spcAft>
                <a:spcPts val="0"/>
              </a:spcAft>
              <a:buSzPts val="1400"/>
              <a:buNone/>
            </a:pPr>
            <a:r>
              <a:rPr lang="en-US">
                <a:solidFill>
                  <a:srgbClr val="000066"/>
                </a:solidFill>
              </a:rPr>
              <a:t>Finally, Christos will talk about some of the challenges for the future of graph mining and anomaly detection.</a:t>
            </a:r>
            <a:endParaRPr/>
          </a:p>
        </p:txBody>
      </p:sp>
      <p:sp>
        <p:nvSpPr>
          <p:cNvPr id="305" name="Google Shape;305;gd87e5959aa_1_0:notes"/>
          <p:cNvSpPr txBox="1"/>
          <p:nvPr>
            <p:ph idx="3" type="hdr"/>
          </p:nvPr>
        </p:nvSpPr>
        <p:spPr>
          <a:xfrm>
            <a:off x="0" y="0"/>
            <a:ext cx="3170100" cy="484200"/>
          </a:xfrm>
          <a:prstGeom prst="rect">
            <a:avLst/>
          </a:prstGeom>
          <a:noFill/>
          <a:ln>
            <a:noFill/>
          </a:ln>
        </p:spPr>
        <p:txBody>
          <a:bodyPr anchorCtr="0" anchor="ctr" bIns="48600" lIns="97225" spcFirstLastPara="1" rIns="97225" wrap="square" tIns="48600">
            <a:noAutofit/>
          </a:bodyPr>
          <a:lstStyle/>
          <a:p>
            <a:pPr indent="0" lvl="0" marL="0" rtl="0" algn="l">
              <a:spcBef>
                <a:spcPts val="0"/>
              </a:spcBef>
              <a:spcAft>
                <a:spcPts val="0"/>
              </a:spcAft>
              <a:buNone/>
            </a:pPr>
            <a:r>
              <a:rPr lang="en-US"/>
              <a:t>Faloutsos</a:t>
            </a:r>
            <a:endParaRPr/>
          </a:p>
        </p:txBody>
      </p:sp>
      <p:sp>
        <p:nvSpPr>
          <p:cNvPr id="306" name="Google Shape;306;gd87e5959aa_1_0:notes"/>
          <p:cNvSpPr txBox="1"/>
          <p:nvPr>
            <p:ph idx="12" type="sldNum"/>
          </p:nvPr>
        </p:nvSpPr>
        <p:spPr>
          <a:xfrm>
            <a:off x="4146550" y="9132888"/>
            <a:ext cx="3170100" cy="484200"/>
          </a:xfrm>
          <a:prstGeom prst="rect">
            <a:avLst/>
          </a:prstGeom>
          <a:noFill/>
          <a:ln>
            <a:noFill/>
          </a:ln>
        </p:spPr>
        <p:txBody>
          <a:bodyPr anchorCtr="0" anchor="b" bIns="48600" lIns="97225" spcFirstLastPara="1" rIns="97225" wrap="square" tIns="486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5:notes"/>
          <p:cNvSpPr txBox="1"/>
          <p:nvPr>
            <p:ph idx="1" type="body"/>
          </p:nvPr>
        </p:nvSpPr>
        <p:spPr>
          <a:xfrm>
            <a:off x="974725" y="4525963"/>
            <a:ext cx="5367338" cy="4365625"/>
          </a:xfrm>
          <a:prstGeom prst="rect">
            <a:avLst/>
          </a:prstGeom>
          <a:noFill/>
          <a:ln>
            <a:noFill/>
          </a:ln>
        </p:spPr>
        <p:txBody>
          <a:bodyPr anchorCtr="0" anchor="ctr" bIns="48600" lIns="97225" spcFirstLastPara="1" rIns="97225" wrap="square" tIns="48600">
            <a:noAutofit/>
          </a:bodyPr>
          <a:lstStyle/>
          <a:p>
            <a:pPr indent="0" lvl="0" marL="0" rtl="0" algn="l">
              <a:lnSpc>
                <a:spcPct val="100000"/>
              </a:lnSpc>
              <a:spcBef>
                <a:spcPts val="360"/>
              </a:spcBef>
              <a:spcAft>
                <a:spcPts val="0"/>
              </a:spcAft>
              <a:buSzPts val="1400"/>
              <a:buNone/>
            </a:pPr>
            <a:r>
              <a:rPr lang="en-US"/>
              <a:t>Our goal for Oddball is focused on identifying anomalous nodes within a graph. That is, we have a graph representing entities and weighted relationships between them, and we would like to know which nodes are </a:t>
            </a:r>
            <a:r>
              <a:rPr lang="en-US"/>
              <a:t>unusual</a:t>
            </a:r>
            <a:r>
              <a:rPr lang="en-US"/>
              <a:t>. In many graphs, this could represent a bad actor-- such as a spammer or port scanner in computer networks or telemarketers. It could also suggest something unintentional is happening, such as faulty equipment in a phone-call network. Or it could suggest intentionally extreme behavior, such as “popularity contests” in </a:t>
            </a:r>
            <a:r>
              <a:rPr lang="en-US"/>
              <a:t>social</a:t>
            </a:r>
            <a:r>
              <a:rPr lang="en-US"/>
              <a:t> networks.</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But the central idea is that a node-level anomaly often suggests that whatever behavior that node is following, is unlike the behavior that other nodes in the graph, and was possibly generated by a different or non-organic mechanism. And that is often a thing that we want to know about when we’re working with graph data. </a:t>
            </a:r>
            <a:endParaRPr/>
          </a:p>
          <a:p>
            <a:pPr indent="0" lvl="0" marL="0" rtl="0" algn="l">
              <a:lnSpc>
                <a:spcPct val="100000"/>
              </a:lnSpc>
              <a:spcBef>
                <a:spcPts val="360"/>
              </a:spcBef>
              <a:spcAft>
                <a:spcPts val="0"/>
              </a:spcAft>
              <a:buSzPts val="1400"/>
              <a:buNone/>
            </a:pPr>
            <a:r>
              <a:t/>
            </a:r>
            <a:endParaRPr/>
          </a:p>
        </p:txBody>
      </p:sp>
      <p:sp>
        <p:nvSpPr>
          <p:cNvPr id="316" name="Google Shape;316;p5:notes"/>
          <p:cNvSpPr/>
          <p:nvPr>
            <p:ph idx="2" type="sldImg"/>
          </p:nvPr>
        </p:nvSpPr>
        <p:spPr>
          <a:xfrm>
            <a:off x="1287463" y="728663"/>
            <a:ext cx="4741862" cy="3556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d6d94ea843_0_3:notes"/>
          <p:cNvSpPr txBox="1"/>
          <p:nvPr>
            <p:ph idx="1" type="body"/>
          </p:nvPr>
        </p:nvSpPr>
        <p:spPr>
          <a:xfrm>
            <a:off x="974725" y="4525963"/>
            <a:ext cx="5367300" cy="4365600"/>
          </a:xfrm>
          <a:prstGeom prst="rect">
            <a:avLst/>
          </a:prstGeom>
          <a:noFill/>
          <a:ln>
            <a:noFill/>
          </a:ln>
        </p:spPr>
        <p:txBody>
          <a:bodyPr anchorCtr="0" anchor="ctr" bIns="48600" lIns="97225" spcFirstLastPara="1" rIns="97225" wrap="square" tIns="48600">
            <a:noAutofit/>
          </a:bodyPr>
          <a:lstStyle/>
          <a:p>
            <a:pPr indent="0" lvl="0" marL="0" rtl="0" algn="l">
              <a:lnSpc>
                <a:spcPct val="100000"/>
              </a:lnSpc>
              <a:spcBef>
                <a:spcPts val="360"/>
              </a:spcBef>
              <a:spcAft>
                <a:spcPts val="0"/>
              </a:spcAft>
              <a:buSzPts val="1400"/>
              <a:buNone/>
            </a:pPr>
            <a:r>
              <a:rPr lang="en-US"/>
              <a:t> So how do we approach this problem of finding these unusually-behaving nodes?</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Well, first we need to define what, exactly, we mean when we say “unusual”. And the only way we can know what is unusual is if we know what is typical behavior.</a:t>
            </a:r>
            <a:endParaRPr/>
          </a:p>
          <a:p>
            <a:pPr indent="0" lvl="0" marL="0" rtl="0" algn="l">
              <a:lnSpc>
                <a:spcPct val="100000"/>
              </a:lnSpc>
              <a:spcBef>
                <a:spcPts val="360"/>
              </a:spcBef>
              <a:spcAft>
                <a:spcPts val="0"/>
              </a:spcAft>
              <a:buSzPts val="1400"/>
              <a:buNone/>
            </a:pPr>
            <a:r>
              <a:rPr lang="en-US"/>
              <a:t>Graphs by nature aren’t uniform and each node is going to have some different properties. However, if we consider those properties as features, then we can look across the graph at how these features tend to be distributed, and identify patterns of these node features. Once we know what the patterns are, then we can identify the exception to the rules.</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So, what features can we use that we can apply to all graphs, no matter where they came from? </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t/>
            </a:r>
            <a:endParaRPr/>
          </a:p>
        </p:txBody>
      </p:sp>
      <p:sp>
        <p:nvSpPr>
          <p:cNvPr id="326" name="Google Shape;326;gd6d94ea843_0_3:notes"/>
          <p:cNvSpPr/>
          <p:nvPr>
            <p:ph idx="2" type="sldImg"/>
          </p:nvPr>
        </p:nvSpPr>
        <p:spPr>
          <a:xfrm>
            <a:off x="1287463" y="728663"/>
            <a:ext cx="4741862" cy="3556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d6d94ea843_0_10:notes"/>
          <p:cNvSpPr txBox="1"/>
          <p:nvPr>
            <p:ph idx="1" type="body"/>
          </p:nvPr>
        </p:nvSpPr>
        <p:spPr>
          <a:xfrm>
            <a:off x="974725" y="4525963"/>
            <a:ext cx="5367300" cy="4365600"/>
          </a:xfrm>
          <a:prstGeom prst="rect">
            <a:avLst/>
          </a:prstGeom>
          <a:noFill/>
          <a:ln>
            <a:noFill/>
          </a:ln>
        </p:spPr>
        <p:txBody>
          <a:bodyPr anchorCtr="0" anchor="ctr" bIns="48600" lIns="97225" spcFirstLastPara="1" rIns="97225" wrap="square" tIns="48600">
            <a:noAutofit/>
          </a:bodyPr>
          <a:lstStyle/>
          <a:p>
            <a:pPr indent="0" lvl="0" marL="0" rtl="0" algn="l">
              <a:lnSpc>
                <a:spcPct val="100000"/>
              </a:lnSpc>
              <a:spcBef>
                <a:spcPts val="360"/>
              </a:spcBef>
              <a:spcAft>
                <a:spcPts val="0"/>
              </a:spcAft>
              <a:buSzPts val="1400"/>
              <a:buNone/>
            </a:pPr>
            <a:r>
              <a:rPr lang="en-US"/>
              <a:t>The approach that we use for that, is egonets. That is, for each node in the graph, a “ego”, the ego-net is the subgraph that is formed by taking the ego-node, and all of its neighbors, as well as any edges between those neighbors. So, in this case, if we have the one node denoted with the red star, then we extract the ego-net by taking all of its neighbors one-step out-- the other nodes in red, and then take all the edges between that set of nodes. So </a:t>
            </a:r>
            <a:r>
              <a:rPr lang="en-US"/>
              <a:t>you then have a subgraph, the ego-net, for the starred node. And that ego-net will have certain properties, that describe how that node is positioned within the larger graph and how it behaves.</a:t>
            </a:r>
            <a:endParaRPr/>
          </a:p>
          <a:p>
            <a:pPr indent="0" lvl="0" marL="0" rtl="0" algn="l">
              <a:lnSpc>
                <a:spcPct val="100000"/>
              </a:lnSpc>
              <a:spcBef>
                <a:spcPts val="360"/>
              </a:spcBef>
              <a:spcAft>
                <a:spcPts val="0"/>
              </a:spcAft>
              <a:buSzPts val="1400"/>
              <a:buNone/>
            </a:pPr>
            <a:r>
              <a:t/>
            </a:r>
            <a:endParaRPr/>
          </a:p>
          <a:p>
            <a:pPr indent="0" lvl="0" marL="0" rtl="0" algn="l">
              <a:spcBef>
                <a:spcPts val="360"/>
              </a:spcBef>
              <a:spcAft>
                <a:spcPts val="0"/>
              </a:spcAft>
              <a:buSzPts val="1400"/>
              <a:buNone/>
            </a:pPr>
            <a:r>
              <a:rPr lang="en-US">
                <a:solidFill>
                  <a:srgbClr val="000066"/>
                </a:solidFill>
              </a:rPr>
              <a:t>You can then repeat the process for each node in your graph. So you have N nodes in your graph, and then N ego-nets, so you have a whole collection of ego-nets, each looking a bit different from each other.</a:t>
            </a:r>
            <a:endParaRPr>
              <a:solidFill>
                <a:srgbClr val="000066"/>
              </a:solidFill>
            </a:endParaRPr>
          </a:p>
          <a:p>
            <a:pPr indent="0" lvl="0" marL="0" rtl="0" algn="l">
              <a:spcBef>
                <a:spcPts val="360"/>
              </a:spcBef>
              <a:spcAft>
                <a:spcPts val="0"/>
              </a:spcAft>
              <a:buSzPts val="1400"/>
              <a:buNone/>
            </a:pPr>
            <a:r>
              <a:t/>
            </a:r>
            <a:endParaRPr>
              <a:solidFill>
                <a:srgbClr val="000066"/>
              </a:solidFill>
            </a:endParaRPr>
          </a:p>
          <a:p>
            <a:pPr indent="0" lvl="0" marL="0" rtl="0" algn="l">
              <a:spcBef>
                <a:spcPts val="360"/>
              </a:spcBef>
              <a:spcAft>
                <a:spcPts val="0"/>
              </a:spcAft>
              <a:buClr>
                <a:schemeClr val="dk1"/>
              </a:buClr>
              <a:buSzPts val="1400"/>
              <a:buFont typeface="Arial"/>
              <a:buNone/>
            </a:pPr>
            <a:r>
              <a:t/>
            </a:r>
            <a:endParaRPr>
              <a:solidFill>
                <a:srgbClr val="000066"/>
              </a:solidFill>
            </a:endParaRPr>
          </a:p>
        </p:txBody>
      </p:sp>
      <p:sp>
        <p:nvSpPr>
          <p:cNvPr id="336" name="Google Shape;336;gd6d94ea843_0_10:notes"/>
          <p:cNvSpPr/>
          <p:nvPr>
            <p:ph idx="2" type="sldImg"/>
          </p:nvPr>
        </p:nvSpPr>
        <p:spPr>
          <a:xfrm>
            <a:off x="1287463" y="728663"/>
            <a:ext cx="4741862" cy="3556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d6d94ea843_0_17:notes"/>
          <p:cNvSpPr txBox="1"/>
          <p:nvPr>
            <p:ph idx="1" type="body"/>
          </p:nvPr>
        </p:nvSpPr>
        <p:spPr>
          <a:xfrm>
            <a:off x="974725" y="4525963"/>
            <a:ext cx="5367300" cy="4365600"/>
          </a:xfrm>
          <a:prstGeom prst="rect">
            <a:avLst/>
          </a:prstGeom>
          <a:noFill/>
          <a:ln>
            <a:noFill/>
          </a:ln>
        </p:spPr>
        <p:txBody>
          <a:bodyPr anchorCtr="0" anchor="ctr" bIns="48600" lIns="97225" spcFirstLastPara="1" rIns="97225" wrap="square" tIns="48600">
            <a:noAutofit/>
          </a:bodyPr>
          <a:lstStyle/>
          <a:p>
            <a:pPr indent="0" lvl="0" marL="0" rtl="0" algn="l">
              <a:lnSpc>
                <a:spcPct val="100000"/>
              </a:lnSpc>
              <a:spcBef>
                <a:spcPts val="360"/>
              </a:spcBef>
              <a:spcAft>
                <a:spcPts val="0"/>
              </a:spcAft>
              <a:buSzPts val="1400"/>
              <a:buNone/>
            </a:pPr>
            <a:r>
              <a:rPr lang="en-US"/>
              <a:t>So, to find the anomalous nodes, we are essentially finding anomalous ego-nets. So, what behaviors might be </a:t>
            </a:r>
            <a:r>
              <a:rPr lang="en-US"/>
              <a:t>considered</a:t>
            </a:r>
            <a:r>
              <a:rPr lang="en-US"/>
              <a:t> unusual? Well, we might have a node that’s a near-star-- that is, the node has a lot of neighbors, but none of them are friends with each other.</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Or, on the other extreme, a near-clique-- where all of a nodes neighbors are linked to each other.</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Or, you could take edge weights into consideration and identify anomalies there. So you have one ego-net that has a lot of high-weight edges, suggesting a lot of high traffic or active behavior coming from and around that node. Or, it might be </a:t>
            </a:r>
            <a:r>
              <a:rPr lang="en-US"/>
              <a:t>considered</a:t>
            </a:r>
            <a:r>
              <a:rPr lang="en-US"/>
              <a:t> </a:t>
            </a:r>
            <a:r>
              <a:rPr lang="en-US"/>
              <a:t>unusual</a:t>
            </a:r>
            <a:r>
              <a:rPr lang="en-US"/>
              <a:t> if an egonet overall has light-weight edges, except for one single edge that has a very high weight.</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So these are the kinds of ego-net based anomalies we might be looking for. Of course, we can’t say how anomalous any of these ego-nets are, until we study the patterns across ego-nets. We need to </a:t>
            </a:r>
            <a:r>
              <a:rPr lang="en-US"/>
              <a:t>find</a:t>
            </a:r>
            <a:r>
              <a:rPr lang="en-US"/>
              <a:t> the rules before the exceptions</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t/>
            </a:r>
            <a:endParaRPr/>
          </a:p>
        </p:txBody>
      </p:sp>
      <p:sp>
        <p:nvSpPr>
          <p:cNvPr id="349" name="Google Shape;349;gd6d94ea843_0_17:notes"/>
          <p:cNvSpPr/>
          <p:nvPr>
            <p:ph idx="2" type="sldImg"/>
          </p:nvPr>
        </p:nvSpPr>
        <p:spPr>
          <a:xfrm>
            <a:off x="1287463" y="728663"/>
            <a:ext cx="4741862" cy="3556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d6d94ea843_0_80:notes"/>
          <p:cNvSpPr txBox="1"/>
          <p:nvPr>
            <p:ph idx="1" type="body"/>
          </p:nvPr>
        </p:nvSpPr>
        <p:spPr>
          <a:xfrm>
            <a:off x="974725" y="4525963"/>
            <a:ext cx="5367300" cy="4365600"/>
          </a:xfrm>
          <a:prstGeom prst="rect">
            <a:avLst/>
          </a:prstGeom>
          <a:noFill/>
          <a:ln>
            <a:noFill/>
          </a:ln>
        </p:spPr>
        <p:txBody>
          <a:bodyPr anchorCtr="0" anchor="ctr" bIns="48600" lIns="97225" spcFirstLastPara="1" rIns="97225" wrap="square" tIns="48600">
            <a:noAutofit/>
          </a:bodyPr>
          <a:lstStyle/>
          <a:p>
            <a:pPr indent="0" lvl="0" marL="0" rtl="0" algn="l">
              <a:lnSpc>
                <a:spcPct val="100000"/>
              </a:lnSpc>
              <a:spcBef>
                <a:spcPts val="360"/>
              </a:spcBef>
              <a:spcAft>
                <a:spcPts val="0"/>
              </a:spcAft>
              <a:buSzPts val="1400"/>
              <a:buNone/>
            </a:pPr>
            <a:r>
              <a:rPr lang="en-US"/>
              <a:t>So that’s what we did. We took weighted graphs from a number of </a:t>
            </a:r>
            <a:r>
              <a:rPr lang="en-US"/>
              <a:t>different</a:t>
            </a:r>
            <a:r>
              <a:rPr lang="en-US"/>
              <a:t> domains-- citation graphs, political </a:t>
            </a:r>
            <a:r>
              <a:rPr lang="en-US"/>
              <a:t>campaign</a:t>
            </a:r>
            <a:r>
              <a:rPr lang="en-US"/>
              <a:t> donations, blogs, emails, and network system traffic.</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We </a:t>
            </a:r>
            <a:r>
              <a:rPr lang="en-US"/>
              <a:t>extracted</a:t>
            </a:r>
            <a:r>
              <a:rPr lang="en-US"/>
              <a:t> ego-nets, and looked for what the typical graph properties were of the ego-nets across the graphs.</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It turns out that when you take the properties of ego-nets extracted from </a:t>
            </a:r>
            <a:r>
              <a:rPr lang="en-US"/>
              <a:t>the graph, they do in fact tend to follow some patterns, with power-law distributions.</a:t>
            </a:r>
            <a:endParaRPr/>
          </a:p>
          <a:p>
            <a:pPr indent="0" lvl="0" marL="0" rtl="0" algn="l">
              <a:lnSpc>
                <a:spcPct val="100000"/>
              </a:lnSpc>
              <a:spcBef>
                <a:spcPts val="360"/>
              </a:spcBef>
              <a:spcAft>
                <a:spcPts val="0"/>
              </a:spcAft>
              <a:buSzPts val="1400"/>
              <a:buNone/>
            </a:pPr>
            <a:r>
              <a:t/>
            </a:r>
            <a:endParaRPr/>
          </a:p>
        </p:txBody>
      </p:sp>
      <p:sp>
        <p:nvSpPr>
          <p:cNvPr id="363" name="Google Shape;363;gd6d94ea843_0_80:notes"/>
          <p:cNvSpPr/>
          <p:nvPr>
            <p:ph idx="2" type="sldImg"/>
          </p:nvPr>
        </p:nvSpPr>
        <p:spPr>
          <a:xfrm>
            <a:off x="1287463" y="728663"/>
            <a:ext cx="4741862" cy="3556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d6d94ea843_0_90:notes"/>
          <p:cNvSpPr txBox="1"/>
          <p:nvPr>
            <p:ph idx="1" type="body"/>
          </p:nvPr>
        </p:nvSpPr>
        <p:spPr>
          <a:xfrm>
            <a:off x="974725" y="4525963"/>
            <a:ext cx="5367300" cy="4365600"/>
          </a:xfrm>
          <a:prstGeom prst="rect">
            <a:avLst/>
          </a:prstGeom>
          <a:noFill/>
          <a:ln>
            <a:noFill/>
          </a:ln>
        </p:spPr>
        <p:txBody>
          <a:bodyPr anchorCtr="0" anchor="ctr" bIns="48600" lIns="97225" spcFirstLastPara="1" rIns="97225" wrap="square" tIns="48600">
            <a:noAutofit/>
          </a:bodyPr>
          <a:lstStyle/>
          <a:p>
            <a:pPr indent="0" lvl="0" marL="0" rtl="0" algn="l">
              <a:lnSpc>
                <a:spcPct val="100000"/>
              </a:lnSpc>
              <a:spcBef>
                <a:spcPts val="360"/>
              </a:spcBef>
              <a:spcAft>
                <a:spcPts val="0"/>
              </a:spcAft>
              <a:buSzPts val="1400"/>
              <a:buNone/>
            </a:pPr>
            <a:r>
              <a:rPr lang="en-US"/>
              <a:t>One of these </a:t>
            </a:r>
            <a:r>
              <a:rPr lang="en-US"/>
              <a:t>partnerns is what we call the Egonet Density Power Law. So, if we have this collection of all these ego-nets, how dense do they tend to be? Are they very dense-- with all neighbors connected to each other, or sparse, where a node’s immediate neighbors don’t tend to be connected? Overall it’s somewhere in between, and we don’t have very many ego-nets that follow either extreme.</a:t>
            </a:r>
            <a:endParaRPr/>
          </a:p>
          <a:p>
            <a:pPr indent="0" lvl="0" marL="0" rtl="0" algn="l">
              <a:spcBef>
                <a:spcPts val="360"/>
              </a:spcBef>
              <a:spcAft>
                <a:spcPts val="0"/>
              </a:spcAft>
              <a:buClr>
                <a:schemeClr val="dk1"/>
              </a:buClr>
              <a:buSzPts val="1400"/>
              <a:buFont typeface="Arial"/>
              <a:buNone/>
            </a:pPr>
            <a:r>
              <a:t/>
            </a:r>
            <a:endParaRPr>
              <a:solidFill>
                <a:srgbClr val="000066"/>
              </a:solidFill>
            </a:endParaRPr>
          </a:p>
          <a:p>
            <a:pPr indent="0" lvl="0" marL="0" rtl="0" algn="l">
              <a:lnSpc>
                <a:spcPct val="100000"/>
              </a:lnSpc>
              <a:spcBef>
                <a:spcPts val="360"/>
              </a:spcBef>
              <a:spcAft>
                <a:spcPts val="0"/>
              </a:spcAft>
              <a:buSzPts val="1400"/>
              <a:buNone/>
            </a:pPr>
            <a:r>
              <a:rPr lang="en-US">
                <a:solidFill>
                  <a:srgbClr val="000066"/>
                </a:solidFill>
              </a:rPr>
              <a:t>This plot is for the Enron email dataset graph. </a:t>
            </a:r>
            <a:r>
              <a:rPr lang="en-US"/>
              <a:t>Each green point on this graph here represents a single ego-net, and it is plotted based on the number of nodes the egonet on the x axis, and number of edges on the y axis. When you plot it in a log-log scale as shown, you can roughly see a linear trend, and plot a fitting line, which is shown in red. We found that you could do this , and the slope of that line is between 1 and 2, depending on the graph you’re analyzing.</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When you plot the number of nodes in the ego net vs the number of neighbors, the outliers are going to be the cliques-- which have a hgh number of edges and are going to be closer to the blue dotted line, or the near-stars with fewer edges-- closer to the black dotted line.</a:t>
            </a:r>
            <a:endParaRPr>
              <a:solidFill>
                <a:srgbClr val="000066"/>
              </a:solidFill>
            </a:endParaRPr>
          </a:p>
          <a:p>
            <a:pPr indent="0" lvl="0" marL="0" rtl="0" algn="l">
              <a:lnSpc>
                <a:spcPct val="100000"/>
              </a:lnSpc>
              <a:spcBef>
                <a:spcPts val="360"/>
              </a:spcBef>
              <a:spcAft>
                <a:spcPts val="0"/>
              </a:spcAft>
              <a:buSzPts val="1400"/>
              <a:buNone/>
            </a:pPr>
            <a:r>
              <a:t/>
            </a:r>
            <a:endParaRPr/>
          </a:p>
        </p:txBody>
      </p:sp>
      <p:sp>
        <p:nvSpPr>
          <p:cNvPr id="372" name="Google Shape;372;gd6d94ea843_0_90:notes"/>
          <p:cNvSpPr/>
          <p:nvPr>
            <p:ph idx="2" type="sldImg"/>
          </p:nvPr>
        </p:nvSpPr>
        <p:spPr>
          <a:xfrm>
            <a:off x="1287463" y="728663"/>
            <a:ext cx="4741862" cy="3556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sp>
        <p:nvSpPr>
          <p:cNvPr id="17" name="Google Shape;17;p16"/>
          <p:cNvSpPr txBox="1"/>
          <p:nvPr/>
        </p:nvSpPr>
        <p:spPr>
          <a:xfrm>
            <a:off x="615950" y="0"/>
            <a:ext cx="863600" cy="274638"/>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990000"/>
                </a:solidFill>
                <a:latin typeface="Times New Roman"/>
                <a:ea typeface="Times New Roman"/>
                <a:cs typeface="Times New Roman"/>
                <a:sym typeface="Times New Roman"/>
              </a:rPr>
              <a:t>CMU SCS</a:t>
            </a:r>
            <a:endParaRPr b="1" i="0" sz="3200" u="none" cap="none" strike="noStrike">
              <a:solidFill>
                <a:srgbClr val="990000"/>
              </a:solidFill>
              <a:latin typeface="Times New Roman"/>
              <a:ea typeface="Times New Roman"/>
              <a:cs typeface="Times New Roman"/>
              <a:sym typeface="Times New Roman"/>
            </a:endParaRPr>
          </a:p>
        </p:txBody>
      </p:sp>
      <p:pic>
        <p:nvPicPr>
          <p:cNvPr id="18" name="Google Shape;18;p16"/>
          <p:cNvPicPr preferRelativeResize="0"/>
          <p:nvPr/>
        </p:nvPicPr>
        <p:blipFill rotWithShape="1">
          <a:blip r:embed="rId2">
            <a:alphaModFix/>
          </a:blip>
          <a:srcRect b="0" l="0" r="0" t="0"/>
          <a:stretch/>
        </p:blipFill>
        <p:spPr>
          <a:xfrm>
            <a:off x="0" y="0"/>
            <a:ext cx="1444625" cy="412750"/>
          </a:xfrm>
          <a:prstGeom prst="rect">
            <a:avLst/>
          </a:prstGeom>
          <a:noFill/>
          <a:ln>
            <a:noFill/>
          </a:ln>
        </p:spPr>
      </p:pic>
      <p:sp>
        <p:nvSpPr>
          <p:cNvPr id="19" name="Google Shape;19;p1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 name="Google Shape;20;p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chemeClr val="dk1"/>
              </a:buClr>
              <a:buSzPts val="3200"/>
              <a:buFont typeface="Times New Roman"/>
              <a:buNone/>
              <a:defRPr/>
            </a:lvl1pPr>
            <a:lvl2pPr lvl="1" algn="l">
              <a:lnSpc>
                <a:spcPct val="100000"/>
              </a:lnSpc>
              <a:spcBef>
                <a:spcPts val="360"/>
              </a:spcBef>
              <a:spcAft>
                <a:spcPts val="0"/>
              </a:spcAft>
              <a:buClr>
                <a:schemeClr val="dk1"/>
              </a:buClr>
              <a:buSzPts val="1800"/>
              <a:buChar char="–"/>
              <a:defRPr/>
            </a:lvl2pPr>
            <a:lvl3pPr lvl="2" algn="l">
              <a:lnSpc>
                <a:spcPct val="100000"/>
              </a:lnSpc>
              <a:spcBef>
                <a:spcPts val="360"/>
              </a:spcBef>
              <a:spcAft>
                <a:spcPts val="0"/>
              </a:spcAft>
              <a:buClr>
                <a:schemeClr val="dk1"/>
              </a:buClr>
              <a:buSzPts val="1800"/>
              <a:buChar char="•"/>
              <a:defRPr/>
            </a:lvl3pPr>
            <a:lvl4pPr lvl="3" algn="l">
              <a:lnSpc>
                <a:spcPct val="100000"/>
              </a:lnSpc>
              <a:spcBef>
                <a:spcPts val="360"/>
              </a:spcBef>
              <a:spcAft>
                <a:spcPts val="0"/>
              </a:spcAft>
              <a:buClr>
                <a:schemeClr val="dk1"/>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sp>
        <p:nvSpPr>
          <p:cNvPr id="21" name="Google Shape;21;p1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91" name="Shape 91"/>
        <p:cNvGrpSpPr/>
        <p:nvPr/>
      </p:nvGrpSpPr>
      <p:grpSpPr>
        <a:xfrm>
          <a:off x="0" y="0"/>
          <a:ext cx="0" cy="0"/>
          <a:chOff x="0" y="0"/>
          <a:chExt cx="0" cy="0"/>
        </a:xfrm>
      </p:grpSpPr>
      <p:sp>
        <p:nvSpPr>
          <p:cNvPr id="92" name="Google Shape;92;p25"/>
          <p:cNvSpPr txBox="1"/>
          <p:nvPr/>
        </p:nvSpPr>
        <p:spPr>
          <a:xfrm>
            <a:off x="615950" y="0"/>
            <a:ext cx="863600" cy="274638"/>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990000"/>
                </a:solidFill>
                <a:latin typeface="Times New Roman"/>
                <a:ea typeface="Times New Roman"/>
                <a:cs typeface="Times New Roman"/>
                <a:sym typeface="Times New Roman"/>
              </a:rPr>
              <a:t>CMU SCS</a:t>
            </a:r>
            <a:endParaRPr b="1" i="0" sz="3200" u="none" cap="none" strike="noStrike">
              <a:solidFill>
                <a:srgbClr val="990000"/>
              </a:solidFill>
              <a:latin typeface="Times New Roman"/>
              <a:ea typeface="Times New Roman"/>
              <a:cs typeface="Times New Roman"/>
              <a:sym typeface="Times New Roman"/>
            </a:endParaRPr>
          </a:p>
        </p:txBody>
      </p:sp>
      <p:pic>
        <p:nvPicPr>
          <p:cNvPr id="93" name="Google Shape;93;p25"/>
          <p:cNvPicPr preferRelativeResize="0"/>
          <p:nvPr/>
        </p:nvPicPr>
        <p:blipFill rotWithShape="1">
          <a:blip r:embed="rId2">
            <a:alphaModFix/>
          </a:blip>
          <a:srcRect b="0" l="0" r="0" t="0"/>
          <a:stretch/>
        </p:blipFill>
        <p:spPr>
          <a:xfrm>
            <a:off x="0" y="0"/>
            <a:ext cx="1444625" cy="412750"/>
          </a:xfrm>
          <a:prstGeom prst="rect">
            <a:avLst/>
          </a:prstGeom>
          <a:noFill/>
          <a:ln>
            <a:noFill/>
          </a:ln>
        </p:spPr>
      </p:pic>
      <p:sp>
        <p:nvSpPr>
          <p:cNvPr id="94" name="Google Shape;94;p25"/>
          <p:cNvSpPr txBox="1"/>
          <p:nvPr>
            <p:ph type="title"/>
          </p:nvPr>
        </p:nvSpPr>
        <p:spPr>
          <a:xfrm>
            <a:off x="685800" y="609600"/>
            <a:ext cx="7772400" cy="6858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5" name="Google Shape;95;p25"/>
          <p:cNvSpPr txBox="1"/>
          <p:nvPr>
            <p:ph idx="1" type="body"/>
          </p:nvPr>
        </p:nvSpPr>
        <p:spPr>
          <a:xfrm rot="5400000">
            <a:off x="2247900" y="-114300"/>
            <a:ext cx="4648200" cy="77724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6" name="Google Shape;96;p2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9" name="Shape 99"/>
        <p:cNvGrpSpPr/>
        <p:nvPr/>
      </p:nvGrpSpPr>
      <p:grpSpPr>
        <a:xfrm>
          <a:off x="0" y="0"/>
          <a:ext cx="0" cy="0"/>
          <a:chOff x="0" y="0"/>
          <a:chExt cx="0" cy="0"/>
        </a:xfrm>
      </p:grpSpPr>
      <p:sp>
        <p:nvSpPr>
          <p:cNvPr id="100" name="Google Shape;100;p26"/>
          <p:cNvSpPr txBox="1"/>
          <p:nvPr/>
        </p:nvSpPr>
        <p:spPr>
          <a:xfrm>
            <a:off x="615950" y="0"/>
            <a:ext cx="863600" cy="274638"/>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990000"/>
                </a:solidFill>
                <a:latin typeface="Times New Roman"/>
                <a:ea typeface="Times New Roman"/>
                <a:cs typeface="Times New Roman"/>
                <a:sym typeface="Times New Roman"/>
              </a:rPr>
              <a:t>CMU SCS</a:t>
            </a:r>
            <a:endParaRPr b="1" i="0" sz="3200" u="none" cap="none" strike="noStrike">
              <a:solidFill>
                <a:srgbClr val="990000"/>
              </a:solidFill>
              <a:latin typeface="Times New Roman"/>
              <a:ea typeface="Times New Roman"/>
              <a:cs typeface="Times New Roman"/>
              <a:sym typeface="Times New Roman"/>
            </a:endParaRPr>
          </a:p>
        </p:txBody>
      </p:sp>
      <p:pic>
        <p:nvPicPr>
          <p:cNvPr id="101" name="Google Shape;101;p26"/>
          <p:cNvPicPr preferRelativeResize="0"/>
          <p:nvPr/>
        </p:nvPicPr>
        <p:blipFill rotWithShape="1">
          <a:blip r:embed="rId2">
            <a:alphaModFix/>
          </a:blip>
          <a:srcRect b="0" l="0" r="0" t="0"/>
          <a:stretch/>
        </p:blipFill>
        <p:spPr>
          <a:xfrm>
            <a:off x="0" y="0"/>
            <a:ext cx="1444625" cy="412750"/>
          </a:xfrm>
          <a:prstGeom prst="rect">
            <a:avLst/>
          </a:prstGeom>
          <a:noFill/>
          <a:ln>
            <a:noFill/>
          </a:ln>
        </p:spPr>
      </p:pic>
      <p:sp>
        <p:nvSpPr>
          <p:cNvPr id="102" name="Google Shape;102;p26"/>
          <p:cNvSpPr txBox="1"/>
          <p:nvPr>
            <p:ph type="title"/>
          </p:nvPr>
        </p:nvSpPr>
        <p:spPr>
          <a:xfrm rot="5400000">
            <a:off x="4743450" y="2381250"/>
            <a:ext cx="5486400" cy="1943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3" name="Google Shape;103;p26"/>
          <p:cNvSpPr txBox="1"/>
          <p:nvPr>
            <p:ph idx="1" type="body"/>
          </p:nvPr>
        </p:nvSpPr>
        <p:spPr>
          <a:xfrm rot="5400000">
            <a:off x="781050" y="514350"/>
            <a:ext cx="5486400" cy="56769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4" name="Google Shape;104;p2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2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showMasterSp="0" type="txAndTwoObj">
  <p:cSld name="TEXT_AND_TWO_OBJECTS">
    <p:spTree>
      <p:nvGrpSpPr>
        <p:cNvPr id="107" name="Shape 107"/>
        <p:cNvGrpSpPr/>
        <p:nvPr/>
      </p:nvGrpSpPr>
      <p:grpSpPr>
        <a:xfrm>
          <a:off x="0" y="0"/>
          <a:ext cx="0" cy="0"/>
          <a:chOff x="0" y="0"/>
          <a:chExt cx="0" cy="0"/>
        </a:xfrm>
      </p:grpSpPr>
      <p:sp>
        <p:nvSpPr>
          <p:cNvPr id="108" name="Google Shape;108;p27"/>
          <p:cNvSpPr txBox="1"/>
          <p:nvPr/>
        </p:nvSpPr>
        <p:spPr>
          <a:xfrm>
            <a:off x="615950" y="0"/>
            <a:ext cx="863600" cy="274638"/>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990000"/>
                </a:solidFill>
                <a:latin typeface="Times New Roman"/>
                <a:ea typeface="Times New Roman"/>
                <a:cs typeface="Times New Roman"/>
                <a:sym typeface="Times New Roman"/>
              </a:rPr>
              <a:t>CMU SCS</a:t>
            </a:r>
            <a:endParaRPr b="1" i="0" sz="3200" u="none" cap="none" strike="noStrike">
              <a:solidFill>
                <a:srgbClr val="990000"/>
              </a:solidFill>
              <a:latin typeface="Times New Roman"/>
              <a:ea typeface="Times New Roman"/>
              <a:cs typeface="Times New Roman"/>
              <a:sym typeface="Times New Roman"/>
            </a:endParaRPr>
          </a:p>
        </p:txBody>
      </p:sp>
      <p:pic>
        <p:nvPicPr>
          <p:cNvPr id="109" name="Google Shape;109;p27"/>
          <p:cNvPicPr preferRelativeResize="0"/>
          <p:nvPr/>
        </p:nvPicPr>
        <p:blipFill rotWithShape="1">
          <a:blip r:embed="rId2">
            <a:alphaModFix/>
          </a:blip>
          <a:srcRect b="0" l="0" r="0" t="0"/>
          <a:stretch/>
        </p:blipFill>
        <p:spPr>
          <a:xfrm>
            <a:off x="0" y="0"/>
            <a:ext cx="1444625" cy="412750"/>
          </a:xfrm>
          <a:prstGeom prst="rect">
            <a:avLst/>
          </a:prstGeom>
          <a:noFill/>
          <a:ln>
            <a:noFill/>
          </a:ln>
        </p:spPr>
      </p:pic>
      <p:sp>
        <p:nvSpPr>
          <p:cNvPr id="110" name="Google Shape;110;p27"/>
          <p:cNvSpPr txBox="1"/>
          <p:nvPr>
            <p:ph type="title"/>
          </p:nvPr>
        </p:nvSpPr>
        <p:spPr>
          <a:xfrm>
            <a:off x="685800" y="609600"/>
            <a:ext cx="7772400" cy="6858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1" name="Google Shape;111;p27"/>
          <p:cNvSpPr txBox="1"/>
          <p:nvPr>
            <p:ph idx="1" type="body"/>
          </p:nvPr>
        </p:nvSpPr>
        <p:spPr>
          <a:xfrm>
            <a:off x="685800" y="1447800"/>
            <a:ext cx="3810000" cy="4648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2" name="Google Shape;112;p27"/>
          <p:cNvSpPr txBox="1"/>
          <p:nvPr>
            <p:ph idx="2" type="body"/>
          </p:nvPr>
        </p:nvSpPr>
        <p:spPr>
          <a:xfrm>
            <a:off x="4648200" y="1447800"/>
            <a:ext cx="3810000" cy="22479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3" name="Google Shape;113;p27"/>
          <p:cNvSpPr txBox="1"/>
          <p:nvPr>
            <p:ph idx="3" type="body"/>
          </p:nvPr>
        </p:nvSpPr>
        <p:spPr>
          <a:xfrm>
            <a:off x="4648200" y="3848100"/>
            <a:ext cx="3810000" cy="22479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4" name="Google Shape;114;p2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2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2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lip Art and Text" showMasterSp="0" type="clipArtAndTx">
  <p:cSld name="CLIPART_AND_TEXT">
    <p:spTree>
      <p:nvGrpSpPr>
        <p:cNvPr id="117" name="Shape 117"/>
        <p:cNvGrpSpPr/>
        <p:nvPr/>
      </p:nvGrpSpPr>
      <p:grpSpPr>
        <a:xfrm>
          <a:off x="0" y="0"/>
          <a:ext cx="0" cy="0"/>
          <a:chOff x="0" y="0"/>
          <a:chExt cx="0" cy="0"/>
        </a:xfrm>
      </p:grpSpPr>
      <p:sp>
        <p:nvSpPr>
          <p:cNvPr id="118" name="Google Shape;118;p28"/>
          <p:cNvSpPr txBox="1"/>
          <p:nvPr/>
        </p:nvSpPr>
        <p:spPr>
          <a:xfrm>
            <a:off x="615950" y="0"/>
            <a:ext cx="863600" cy="274638"/>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990000"/>
                </a:solidFill>
                <a:latin typeface="Times New Roman"/>
                <a:ea typeface="Times New Roman"/>
                <a:cs typeface="Times New Roman"/>
                <a:sym typeface="Times New Roman"/>
              </a:rPr>
              <a:t>CMU SCS</a:t>
            </a:r>
            <a:endParaRPr b="1" i="0" sz="3200" u="none" cap="none" strike="noStrike">
              <a:solidFill>
                <a:srgbClr val="990000"/>
              </a:solidFill>
              <a:latin typeface="Times New Roman"/>
              <a:ea typeface="Times New Roman"/>
              <a:cs typeface="Times New Roman"/>
              <a:sym typeface="Times New Roman"/>
            </a:endParaRPr>
          </a:p>
        </p:txBody>
      </p:sp>
      <p:pic>
        <p:nvPicPr>
          <p:cNvPr id="119" name="Google Shape;119;p28"/>
          <p:cNvPicPr preferRelativeResize="0"/>
          <p:nvPr/>
        </p:nvPicPr>
        <p:blipFill rotWithShape="1">
          <a:blip r:embed="rId2">
            <a:alphaModFix/>
          </a:blip>
          <a:srcRect b="0" l="0" r="0" t="0"/>
          <a:stretch/>
        </p:blipFill>
        <p:spPr>
          <a:xfrm>
            <a:off x="0" y="0"/>
            <a:ext cx="1444625" cy="412750"/>
          </a:xfrm>
          <a:prstGeom prst="rect">
            <a:avLst/>
          </a:prstGeom>
          <a:noFill/>
          <a:ln>
            <a:noFill/>
          </a:ln>
        </p:spPr>
      </p:pic>
      <p:sp>
        <p:nvSpPr>
          <p:cNvPr id="120" name="Google Shape;120;p28"/>
          <p:cNvSpPr txBox="1"/>
          <p:nvPr>
            <p:ph type="title"/>
          </p:nvPr>
        </p:nvSpPr>
        <p:spPr>
          <a:xfrm>
            <a:off x="685800" y="609600"/>
            <a:ext cx="7772400" cy="6858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1" name="Google Shape;121;p28"/>
          <p:cNvSpPr/>
          <p:nvPr>
            <p:ph idx="2" type="clipArt"/>
          </p:nvPr>
        </p:nvSpPr>
        <p:spPr>
          <a:xfrm>
            <a:off x="685800" y="1447800"/>
            <a:ext cx="3810000" cy="4648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2" name="Google Shape;122;p28"/>
          <p:cNvSpPr txBox="1"/>
          <p:nvPr>
            <p:ph idx="1" type="body"/>
          </p:nvPr>
        </p:nvSpPr>
        <p:spPr>
          <a:xfrm>
            <a:off x="4648200" y="1447800"/>
            <a:ext cx="3810000" cy="4648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3" name="Google Shape;123;p2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2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2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showMasterSp="0" type="txAndObj">
  <p:cSld name="TEXT_AND_OBJECT">
    <p:spTree>
      <p:nvGrpSpPr>
        <p:cNvPr id="126" name="Shape 126"/>
        <p:cNvGrpSpPr/>
        <p:nvPr/>
      </p:nvGrpSpPr>
      <p:grpSpPr>
        <a:xfrm>
          <a:off x="0" y="0"/>
          <a:ext cx="0" cy="0"/>
          <a:chOff x="0" y="0"/>
          <a:chExt cx="0" cy="0"/>
        </a:xfrm>
      </p:grpSpPr>
      <p:sp>
        <p:nvSpPr>
          <p:cNvPr id="127" name="Google Shape;127;p29"/>
          <p:cNvSpPr txBox="1"/>
          <p:nvPr/>
        </p:nvSpPr>
        <p:spPr>
          <a:xfrm>
            <a:off x="615950" y="0"/>
            <a:ext cx="863600" cy="274638"/>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990000"/>
                </a:solidFill>
                <a:latin typeface="Times New Roman"/>
                <a:ea typeface="Times New Roman"/>
                <a:cs typeface="Times New Roman"/>
                <a:sym typeface="Times New Roman"/>
              </a:rPr>
              <a:t>CMU SCS</a:t>
            </a:r>
            <a:endParaRPr b="1" i="0" sz="3200" u="none" cap="none" strike="noStrike">
              <a:solidFill>
                <a:srgbClr val="990000"/>
              </a:solidFill>
              <a:latin typeface="Times New Roman"/>
              <a:ea typeface="Times New Roman"/>
              <a:cs typeface="Times New Roman"/>
              <a:sym typeface="Times New Roman"/>
            </a:endParaRPr>
          </a:p>
        </p:txBody>
      </p:sp>
      <p:pic>
        <p:nvPicPr>
          <p:cNvPr id="128" name="Google Shape;128;p29"/>
          <p:cNvPicPr preferRelativeResize="0"/>
          <p:nvPr/>
        </p:nvPicPr>
        <p:blipFill rotWithShape="1">
          <a:blip r:embed="rId2">
            <a:alphaModFix/>
          </a:blip>
          <a:srcRect b="0" l="0" r="0" t="0"/>
          <a:stretch/>
        </p:blipFill>
        <p:spPr>
          <a:xfrm>
            <a:off x="0" y="0"/>
            <a:ext cx="1444625" cy="412750"/>
          </a:xfrm>
          <a:prstGeom prst="rect">
            <a:avLst/>
          </a:prstGeom>
          <a:noFill/>
          <a:ln>
            <a:noFill/>
          </a:ln>
        </p:spPr>
      </p:pic>
      <p:sp>
        <p:nvSpPr>
          <p:cNvPr id="129" name="Google Shape;129;p29"/>
          <p:cNvSpPr txBox="1"/>
          <p:nvPr>
            <p:ph type="title"/>
          </p:nvPr>
        </p:nvSpPr>
        <p:spPr>
          <a:xfrm>
            <a:off x="685800" y="609600"/>
            <a:ext cx="7772400" cy="6858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0" name="Google Shape;130;p29"/>
          <p:cNvSpPr txBox="1"/>
          <p:nvPr>
            <p:ph idx="1" type="body"/>
          </p:nvPr>
        </p:nvSpPr>
        <p:spPr>
          <a:xfrm>
            <a:off x="685800" y="1447800"/>
            <a:ext cx="3810000" cy="4648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31" name="Google Shape;131;p29"/>
          <p:cNvSpPr txBox="1"/>
          <p:nvPr>
            <p:ph idx="2" type="body"/>
          </p:nvPr>
        </p:nvSpPr>
        <p:spPr>
          <a:xfrm>
            <a:off x="4648200" y="1447800"/>
            <a:ext cx="3810000" cy="4648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32" name="Google Shape;132;p2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2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2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x">
  <p:cSld name="TITLE_AND_BODY">
    <p:spTree>
      <p:nvGrpSpPr>
        <p:cNvPr id="135" name="Shape 135"/>
        <p:cNvGrpSpPr/>
        <p:nvPr/>
      </p:nvGrpSpPr>
      <p:grpSpPr>
        <a:xfrm>
          <a:off x="0" y="0"/>
          <a:ext cx="0" cy="0"/>
          <a:chOff x="0" y="0"/>
          <a:chExt cx="0" cy="0"/>
        </a:xfrm>
      </p:grpSpPr>
      <p:sp>
        <p:nvSpPr>
          <p:cNvPr id="136" name="Google Shape;136;p30"/>
          <p:cNvSpPr/>
          <p:nvPr/>
        </p:nvSpPr>
        <p:spPr>
          <a:xfrm>
            <a:off x="0" y="1"/>
            <a:ext cx="9144000" cy="6858001"/>
          </a:xfrm>
          <a:prstGeom prst="rect">
            <a:avLst/>
          </a:prstGeom>
          <a:solidFill>
            <a:srgbClr val="FFFFFF"/>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2600"/>
              <a:buFont typeface="Arial"/>
              <a:buNone/>
            </a:pPr>
            <a:r>
              <a:t/>
            </a:r>
            <a:endParaRPr b="0" i="0" sz="2600" u="none" cap="none" strike="noStrike">
              <a:solidFill>
                <a:schemeClr val="dk1"/>
              </a:solidFill>
              <a:latin typeface="Arial"/>
              <a:ea typeface="Arial"/>
              <a:cs typeface="Arial"/>
              <a:sym typeface="Arial"/>
            </a:endParaRPr>
          </a:p>
        </p:txBody>
      </p:sp>
      <p:sp>
        <p:nvSpPr>
          <p:cNvPr id="137" name="Google Shape;137;p30"/>
          <p:cNvSpPr/>
          <p:nvPr/>
        </p:nvSpPr>
        <p:spPr>
          <a:xfrm>
            <a:off x="-1" y="6445604"/>
            <a:ext cx="9144001" cy="419096"/>
          </a:xfrm>
          <a:prstGeom prst="rect">
            <a:avLst/>
          </a:prstGeom>
          <a:solidFill>
            <a:srgbClr val="D9D9D9"/>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2600"/>
              <a:buFont typeface="Arial"/>
              <a:buNone/>
            </a:pPr>
            <a:r>
              <a:t/>
            </a:r>
            <a:endParaRPr b="0" i="0" sz="2600" u="none" cap="none" strike="noStrike">
              <a:solidFill>
                <a:schemeClr val="dk1"/>
              </a:solidFill>
              <a:latin typeface="Arial"/>
              <a:ea typeface="Arial"/>
              <a:cs typeface="Arial"/>
              <a:sym typeface="Arial"/>
            </a:endParaRPr>
          </a:p>
        </p:txBody>
      </p:sp>
      <p:sp>
        <p:nvSpPr>
          <p:cNvPr id="138" name="Google Shape;138;p30"/>
          <p:cNvSpPr/>
          <p:nvPr/>
        </p:nvSpPr>
        <p:spPr>
          <a:xfrm>
            <a:off x="-1" y="6445604"/>
            <a:ext cx="796835" cy="419096"/>
          </a:xfrm>
          <a:prstGeom prst="rect">
            <a:avLst/>
          </a:prstGeom>
          <a:solidFill>
            <a:srgbClr val="F96A00"/>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2600"/>
              <a:buFont typeface="Arial"/>
              <a:buNone/>
            </a:pPr>
            <a:r>
              <a:t/>
            </a:r>
            <a:endParaRPr b="0" i="0" sz="2600" u="none" cap="none" strike="noStrike">
              <a:solidFill>
                <a:schemeClr val="dk1"/>
              </a:solidFill>
              <a:latin typeface="Arial"/>
              <a:ea typeface="Arial"/>
              <a:cs typeface="Arial"/>
              <a:sym typeface="Arial"/>
            </a:endParaRPr>
          </a:p>
        </p:txBody>
      </p:sp>
      <p:sp>
        <p:nvSpPr>
          <p:cNvPr id="139" name="Google Shape;139;p30"/>
          <p:cNvSpPr txBox="1"/>
          <p:nvPr>
            <p:ph type="title"/>
          </p:nvPr>
        </p:nvSpPr>
        <p:spPr>
          <a:xfrm>
            <a:off x="1143000" y="1122364"/>
            <a:ext cx="6858000" cy="2387601"/>
          </a:xfrm>
          <a:prstGeom prst="rect">
            <a:avLst/>
          </a:prstGeom>
          <a:noFill/>
          <a:ln>
            <a:noFill/>
          </a:ln>
        </p:spPr>
        <p:txBody>
          <a:bodyPr anchorCtr="0" anchor="b" bIns="34275" lIns="34275" spcFirstLastPara="1" rIns="34275" wrap="square" tIns="34275">
            <a:normAutofit/>
          </a:bodyPr>
          <a:lstStyle>
            <a:lvl1pPr lvl="0" algn="ctr">
              <a:lnSpc>
                <a:spcPct val="100000"/>
              </a:lnSpc>
              <a:spcBef>
                <a:spcPts val="0"/>
              </a:spcBef>
              <a:spcAft>
                <a:spcPts val="0"/>
              </a:spcAft>
              <a:buSzPts val="1400"/>
              <a:buNone/>
              <a:defRPr sz="4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0" name="Google Shape;140;p30"/>
          <p:cNvSpPr txBox="1"/>
          <p:nvPr>
            <p:ph idx="1" type="body"/>
          </p:nvPr>
        </p:nvSpPr>
        <p:spPr>
          <a:xfrm>
            <a:off x="1143000" y="3602037"/>
            <a:ext cx="6858000" cy="1655763"/>
          </a:xfrm>
          <a:prstGeom prst="rect">
            <a:avLst/>
          </a:prstGeom>
          <a:noFill/>
          <a:ln>
            <a:noFill/>
          </a:ln>
        </p:spPr>
        <p:txBody>
          <a:bodyPr anchorCtr="0" anchor="t" bIns="34275" lIns="34275" spcFirstLastPara="1" rIns="34275" wrap="square" tIns="34275">
            <a:normAutofit/>
          </a:bodyPr>
          <a:lstStyle>
            <a:lvl1pPr indent="-228600" lvl="0" marL="457200" algn="ctr">
              <a:lnSpc>
                <a:spcPct val="100000"/>
              </a:lnSpc>
              <a:spcBef>
                <a:spcPts val="360"/>
              </a:spcBef>
              <a:spcAft>
                <a:spcPts val="0"/>
              </a:spcAft>
              <a:buClr>
                <a:schemeClr val="dk1"/>
              </a:buClr>
              <a:buSzPts val="1800"/>
              <a:buFont typeface="Times New Roman"/>
              <a:buNone/>
              <a:defRPr sz="1800"/>
            </a:lvl1pPr>
            <a:lvl2pPr indent="-228600" lvl="1" marL="914400" algn="ctr">
              <a:lnSpc>
                <a:spcPct val="100000"/>
              </a:lnSpc>
              <a:spcBef>
                <a:spcPts val="360"/>
              </a:spcBef>
              <a:spcAft>
                <a:spcPts val="0"/>
              </a:spcAft>
              <a:buClr>
                <a:schemeClr val="dk1"/>
              </a:buClr>
              <a:buSzPts val="1800"/>
              <a:buFont typeface="Times New Roman"/>
              <a:buNone/>
              <a:defRPr sz="1800"/>
            </a:lvl2pPr>
            <a:lvl3pPr indent="-228600" lvl="2" marL="1371600" algn="ctr">
              <a:lnSpc>
                <a:spcPct val="100000"/>
              </a:lnSpc>
              <a:spcBef>
                <a:spcPts val="360"/>
              </a:spcBef>
              <a:spcAft>
                <a:spcPts val="0"/>
              </a:spcAft>
              <a:buClr>
                <a:schemeClr val="dk1"/>
              </a:buClr>
              <a:buSzPts val="1800"/>
              <a:buFont typeface="Times New Roman"/>
              <a:buNone/>
              <a:defRPr sz="1800"/>
            </a:lvl3pPr>
            <a:lvl4pPr indent="-228600" lvl="3" marL="1828800" algn="ctr">
              <a:lnSpc>
                <a:spcPct val="100000"/>
              </a:lnSpc>
              <a:spcBef>
                <a:spcPts val="360"/>
              </a:spcBef>
              <a:spcAft>
                <a:spcPts val="0"/>
              </a:spcAft>
              <a:buClr>
                <a:schemeClr val="dk1"/>
              </a:buClr>
              <a:buSzPts val="1800"/>
              <a:buFont typeface="Times New Roman"/>
              <a:buNone/>
              <a:defRPr sz="1800"/>
            </a:lvl4pPr>
            <a:lvl5pPr indent="-228600" lvl="4" marL="2286000" algn="ctr">
              <a:lnSpc>
                <a:spcPct val="100000"/>
              </a:lnSpc>
              <a:spcBef>
                <a:spcPts val="360"/>
              </a:spcBef>
              <a:spcAft>
                <a:spcPts val="0"/>
              </a:spcAft>
              <a:buClr>
                <a:schemeClr val="dk1"/>
              </a:buClr>
              <a:buSzPts val="1800"/>
              <a:buFont typeface="Times New Roman"/>
              <a:buNone/>
              <a:defRPr sz="18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1" name="Google Shape;141;p30"/>
          <p:cNvSpPr txBox="1"/>
          <p:nvPr>
            <p:ph idx="12" type="sldNum"/>
          </p:nvPr>
        </p:nvSpPr>
        <p:spPr>
          <a:xfrm>
            <a:off x="8318207" y="6400059"/>
            <a:ext cx="197144" cy="277708"/>
          </a:xfrm>
          <a:prstGeom prst="rect">
            <a:avLst/>
          </a:prstGeom>
          <a:noFill/>
          <a:ln>
            <a:noFill/>
          </a:ln>
        </p:spPr>
        <p:txBody>
          <a:bodyPr anchorCtr="0" anchor="t" bIns="34275" lIns="34275" spcFirstLastPara="1" rIns="34275" wrap="square" tIns="34275">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1">
  <p:cSld name="TWO_OBJECTS 2">
    <p:spTree>
      <p:nvGrpSpPr>
        <p:cNvPr id="142" name="Shape 142"/>
        <p:cNvGrpSpPr/>
        <p:nvPr/>
      </p:nvGrpSpPr>
      <p:grpSpPr>
        <a:xfrm>
          <a:off x="0" y="0"/>
          <a:ext cx="0" cy="0"/>
          <a:chOff x="0" y="0"/>
          <a:chExt cx="0" cy="0"/>
        </a:xfrm>
      </p:grpSpPr>
      <p:sp>
        <p:nvSpPr>
          <p:cNvPr id="143" name="Google Shape;143;gd6d94ea843_0_63"/>
          <p:cNvSpPr txBox="1"/>
          <p:nvPr>
            <p:ph type="title"/>
          </p:nvPr>
        </p:nvSpPr>
        <p:spPr>
          <a:xfrm>
            <a:off x="457200" y="277812"/>
            <a:ext cx="8229600" cy="11397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gd6d94ea843_0_63"/>
          <p:cNvSpPr txBox="1"/>
          <p:nvPr>
            <p:ph idx="1" type="body"/>
          </p:nvPr>
        </p:nvSpPr>
        <p:spPr>
          <a:xfrm>
            <a:off x="609600" y="1600200"/>
            <a:ext cx="4038600" cy="4495800"/>
          </a:xfrm>
          <a:prstGeom prst="rect">
            <a:avLst/>
          </a:prstGeom>
          <a:noFill/>
          <a:ln>
            <a:noFill/>
          </a:ln>
        </p:spPr>
        <p:txBody>
          <a:bodyPr anchorCtr="0" anchor="t" bIns="45700" lIns="91425" spcFirstLastPara="1" rIns="91425" wrap="square" tIns="45700">
            <a:noAutofit/>
          </a:bodyPr>
          <a:lstStyle>
            <a:lvl1pPr indent="-388620" lvl="0" marL="457200" algn="l">
              <a:lnSpc>
                <a:spcPct val="100000"/>
              </a:lnSpc>
              <a:spcBef>
                <a:spcPts val="560"/>
              </a:spcBef>
              <a:spcAft>
                <a:spcPts val="0"/>
              </a:spcAft>
              <a:buSzPts val="2520"/>
              <a:buChar char="•"/>
              <a:defRPr sz="2800"/>
            </a:lvl1pPr>
            <a:lvl2pPr indent="-365760" lvl="1" marL="914400" algn="l">
              <a:lnSpc>
                <a:spcPct val="100000"/>
              </a:lnSpc>
              <a:spcBef>
                <a:spcPts val="480"/>
              </a:spcBef>
              <a:spcAft>
                <a:spcPts val="0"/>
              </a:spcAft>
              <a:buSzPts val="2160"/>
              <a:buChar char="–"/>
              <a:defRPr sz="2400"/>
            </a:lvl2pPr>
            <a:lvl3pPr indent="-342900" lvl="2" marL="1371600" algn="l">
              <a:lnSpc>
                <a:spcPct val="100000"/>
              </a:lnSpc>
              <a:spcBef>
                <a:spcPts val="400"/>
              </a:spcBef>
              <a:spcAft>
                <a:spcPts val="0"/>
              </a:spcAft>
              <a:buSzPts val="1800"/>
              <a:buChar char="•"/>
              <a:defRPr sz="2000"/>
            </a:lvl3pPr>
            <a:lvl4pPr indent="-331469" lvl="3" marL="1828800" algn="l">
              <a:lnSpc>
                <a:spcPct val="100000"/>
              </a:lnSpc>
              <a:spcBef>
                <a:spcPts val="360"/>
              </a:spcBef>
              <a:spcAft>
                <a:spcPts val="0"/>
              </a:spcAft>
              <a:buSzPts val="1620"/>
              <a:buChar char="–"/>
              <a:defRPr sz="1800"/>
            </a:lvl4pPr>
            <a:lvl5pPr indent="-331470" lvl="4" marL="2286000" algn="l">
              <a:lnSpc>
                <a:spcPct val="100000"/>
              </a:lnSpc>
              <a:spcBef>
                <a:spcPts val="360"/>
              </a:spcBef>
              <a:spcAft>
                <a:spcPts val="0"/>
              </a:spcAft>
              <a:buSzPts val="1620"/>
              <a:buChar char="»"/>
              <a:defRPr sz="1800"/>
            </a:lvl5pPr>
            <a:lvl6pPr indent="-331470" lvl="5" marL="2743200" algn="l">
              <a:lnSpc>
                <a:spcPct val="100000"/>
              </a:lnSpc>
              <a:spcBef>
                <a:spcPts val="360"/>
              </a:spcBef>
              <a:spcAft>
                <a:spcPts val="0"/>
              </a:spcAft>
              <a:buSzPts val="1620"/>
              <a:buChar char="»"/>
              <a:defRPr sz="1800"/>
            </a:lvl6pPr>
            <a:lvl7pPr indent="-331470" lvl="6" marL="3200400" algn="l">
              <a:lnSpc>
                <a:spcPct val="100000"/>
              </a:lnSpc>
              <a:spcBef>
                <a:spcPts val="360"/>
              </a:spcBef>
              <a:spcAft>
                <a:spcPts val="0"/>
              </a:spcAft>
              <a:buSzPts val="1620"/>
              <a:buChar char="»"/>
              <a:defRPr sz="1800"/>
            </a:lvl7pPr>
            <a:lvl8pPr indent="-331470" lvl="7" marL="3657600" algn="l">
              <a:lnSpc>
                <a:spcPct val="100000"/>
              </a:lnSpc>
              <a:spcBef>
                <a:spcPts val="360"/>
              </a:spcBef>
              <a:spcAft>
                <a:spcPts val="0"/>
              </a:spcAft>
              <a:buSzPts val="1620"/>
              <a:buChar char="»"/>
              <a:defRPr sz="1800"/>
            </a:lvl8pPr>
            <a:lvl9pPr indent="-331470" lvl="8" marL="4114800" algn="l">
              <a:lnSpc>
                <a:spcPct val="100000"/>
              </a:lnSpc>
              <a:spcBef>
                <a:spcPts val="360"/>
              </a:spcBef>
              <a:spcAft>
                <a:spcPts val="0"/>
              </a:spcAft>
              <a:buSzPts val="1620"/>
              <a:buChar char="»"/>
              <a:defRPr sz="1800"/>
            </a:lvl9pPr>
          </a:lstStyle>
          <a:p/>
        </p:txBody>
      </p:sp>
      <p:sp>
        <p:nvSpPr>
          <p:cNvPr id="145" name="Google Shape;145;gd6d94ea843_0_63"/>
          <p:cNvSpPr txBox="1"/>
          <p:nvPr>
            <p:ph idx="2" type="body"/>
          </p:nvPr>
        </p:nvSpPr>
        <p:spPr>
          <a:xfrm>
            <a:off x="4800600" y="1600200"/>
            <a:ext cx="4038600" cy="4495800"/>
          </a:xfrm>
          <a:prstGeom prst="rect">
            <a:avLst/>
          </a:prstGeom>
          <a:noFill/>
          <a:ln>
            <a:noFill/>
          </a:ln>
        </p:spPr>
        <p:txBody>
          <a:bodyPr anchorCtr="0" anchor="t" bIns="45700" lIns="91425" spcFirstLastPara="1" rIns="91425" wrap="square" tIns="45700">
            <a:noAutofit/>
          </a:bodyPr>
          <a:lstStyle>
            <a:lvl1pPr indent="-388620" lvl="0" marL="457200" algn="l">
              <a:lnSpc>
                <a:spcPct val="100000"/>
              </a:lnSpc>
              <a:spcBef>
                <a:spcPts val="560"/>
              </a:spcBef>
              <a:spcAft>
                <a:spcPts val="0"/>
              </a:spcAft>
              <a:buSzPts val="2520"/>
              <a:buChar char="•"/>
              <a:defRPr sz="2800"/>
            </a:lvl1pPr>
            <a:lvl2pPr indent="-365760" lvl="1" marL="914400" algn="l">
              <a:lnSpc>
                <a:spcPct val="100000"/>
              </a:lnSpc>
              <a:spcBef>
                <a:spcPts val="480"/>
              </a:spcBef>
              <a:spcAft>
                <a:spcPts val="0"/>
              </a:spcAft>
              <a:buSzPts val="2160"/>
              <a:buChar char="–"/>
              <a:defRPr sz="2400"/>
            </a:lvl2pPr>
            <a:lvl3pPr indent="-342900" lvl="2" marL="1371600" algn="l">
              <a:lnSpc>
                <a:spcPct val="100000"/>
              </a:lnSpc>
              <a:spcBef>
                <a:spcPts val="400"/>
              </a:spcBef>
              <a:spcAft>
                <a:spcPts val="0"/>
              </a:spcAft>
              <a:buSzPts val="1800"/>
              <a:buChar char="•"/>
              <a:defRPr sz="2000"/>
            </a:lvl3pPr>
            <a:lvl4pPr indent="-331469" lvl="3" marL="1828800" algn="l">
              <a:lnSpc>
                <a:spcPct val="100000"/>
              </a:lnSpc>
              <a:spcBef>
                <a:spcPts val="360"/>
              </a:spcBef>
              <a:spcAft>
                <a:spcPts val="0"/>
              </a:spcAft>
              <a:buSzPts val="1620"/>
              <a:buChar char="–"/>
              <a:defRPr sz="1800"/>
            </a:lvl4pPr>
            <a:lvl5pPr indent="-331470" lvl="4" marL="2286000" algn="l">
              <a:lnSpc>
                <a:spcPct val="100000"/>
              </a:lnSpc>
              <a:spcBef>
                <a:spcPts val="360"/>
              </a:spcBef>
              <a:spcAft>
                <a:spcPts val="0"/>
              </a:spcAft>
              <a:buSzPts val="1620"/>
              <a:buChar char="»"/>
              <a:defRPr sz="1800"/>
            </a:lvl5pPr>
            <a:lvl6pPr indent="-331470" lvl="5" marL="2743200" algn="l">
              <a:lnSpc>
                <a:spcPct val="100000"/>
              </a:lnSpc>
              <a:spcBef>
                <a:spcPts val="360"/>
              </a:spcBef>
              <a:spcAft>
                <a:spcPts val="0"/>
              </a:spcAft>
              <a:buSzPts val="1620"/>
              <a:buChar char="»"/>
              <a:defRPr sz="1800"/>
            </a:lvl6pPr>
            <a:lvl7pPr indent="-331470" lvl="6" marL="3200400" algn="l">
              <a:lnSpc>
                <a:spcPct val="100000"/>
              </a:lnSpc>
              <a:spcBef>
                <a:spcPts val="360"/>
              </a:spcBef>
              <a:spcAft>
                <a:spcPts val="0"/>
              </a:spcAft>
              <a:buSzPts val="1620"/>
              <a:buChar char="»"/>
              <a:defRPr sz="1800"/>
            </a:lvl7pPr>
            <a:lvl8pPr indent="-331470" lvl="7" marL="3657600" algn="l">
              <a:lnSpc>
                <a:spcPct val="100000"/>
              </a:lnSpc>
              <a:spcBef>
                <a:spcPts val="360"/>
              </a:spcBef>
              <a:spcAft>
                <a:spcPts val="0"/>
              </a:spcAft>
              <a:buSzPts val="1620"/>
              <a:buChar char="»"/>
              <a:defRPr sz="1800"/>
            </a:lvl8pPr>
            <a:lvl9pPr indent="-331470" lvl="8" marL="4114800" algn="l">
              <a:lnSpc>
                <a:spcPct val="100000"/>
              </a:lnSpc>
              <a:spcBef>
                <a:spcPts val="360"/>
              </a:spcBef>
              <a:spcAft>
                <a:spcPts val="0"/>
              </a:spcAft>
              <a:buSzPts val="1620"/>
              <a:buChar char="»"/>
              <a:defRPr sz="1800"/>
            </a:lvl9pPr>
          </a:lstStyle>
          <a:p/>
        </p:txBody>
      </p:sp>
      <p:sp>
        <p:nvSpPr>
          <p:cNvPr id="146" name="Google Shape;146;gd6d94ea843_0_63"/>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620"/>
              <a:buNone/>
              <a:defRPr/>
            </a:lvl1pPr>
            <a:lvl2pPr lvl="1" algn="l">
              <a:lnSpc>
                <a:spcPct val="100000"/>
              </a:lnSpc>
              <a:spcBef>
                <a:spcPts val="360"/>
              </a:spcBef>
              <a:spcAft>
                <a:spcPts val="0"/>
              </a:spcAft>
              <a:buSzPts val="1620"/>
              <a:buNone/>
              <a:defRPr/>
            </a:lvl2pPr>
            <a:lvl3pPr lvl="2" algn="l">
              <a:lnSpc>
                <a:spcPct val="100000"/>
              </a:lnSpc>
              <a:spcBef>
                <a:spcPts val="360"/>
              </a:spcBef>
              <a:spcAft>
                <a:spcPts val="0"/>
              </a:spcAft>
              <a:buSzPts val="1620"/>
              <a:buNone/>
              <a:defRPr/>
            </a:lvl3pPr>
            <a:lvl4pPr lvl="3" algn="l">
              <a:lnSpc>
                <a:spcPct val="100000"/>
              </a:lnSpc>
              <a:spcBef>
                <a:spcPts val="360"/>
              </a:spcBef>
              <a:spcAft>
                <a:spcPts val="0"/>
              </a:spcAft>
              <a:buSzPts val="1620"/>
              <a:buNone/>
              <a:defRPr/>
            </a:lvl4pPr>
            <a:lvl5pPr lvl="4" algn="l">
              <a:lnSpc>
                <a:spcPct val="100000"/>
              </a:lnSpc>
              <a:spcBef>
                <a:spcPts val="360"/>
              </a:spcBef>
              <a:spcAft>
                <a:spcPts val="0"/>
              </a:spcAft>
              <a:buSzPts val="1620"/>
              <a:buNone/>
              <a:defRPr/>
            </a:lvl5pPr>
            <a:lvl6pPr lvl="5" algn="l">
              <a:lnSpc>
                <a:spcPct val="100000"/>
              </a:lnSpc>
              <a:spcBef>
                <a:spcPts val="360"/>
              </a:spcBef>
              <a:spcAft>
                <a:spcPts val="0"/>
              </a:spcAft>
              <a:buSzPts val="1620"/>
              <a:buNone/>
              <a:defRPr/>
            </a:lvl6pPr>
            <a:lvl7pPr lvl="6" algn="l">
              <a:lnSpc>
                <a:spcPct val="100000"/>
              </a:lnSpc>
              <a:spcBef>
                <a:spcPts val="360"/>
              </a:spcBef>
              <a:spcAft>
                <a:spcPts val="0"/>
              </a:spcAft>
              <a:buSzPts val="1620"/>
              <a:buNone/>
              <a:defRPr/>
            </a:lvl7pPr>
            <a:lvl8pPr lvl="7" algn="l">
              <a:lnSpc>
                <a:spcPct val="100000"/>
              </a:lnSpc>
              <a:spcBef>
                <a:spcPts val="360"/>
              </a:spcBef>
              <a:spcAft>
                <a:spcPts val="0"/>
              </a:spcAft>
              <a:buSzPts val="1620"/>
              <a:buNone/>
              <a:defRPr/>
            </a:lvl8pPr>
            <a:lvl9pPr lvl="8" algn="l">
              <a:lnSpc>
                <a:spcPct val="100000"/>
              </a:lnSpc>
              <a:spcBef>
                <a:spcPts val="360"/>
              </a:spcBef>
              <a:spcAft>
                <a:spcPts val="0"/>
              </a:spcAft>
              <a:buSzPts val="1620"/>
              <a:buNone/>
              <a:defRPr/>
            </a:lvl9pPr>
          </a:lstStyle>
          <a:p/>
        </p:txBody>
      </p:sp>
      <p:sp>
        <p:nvSpPr>
          <p:cNvPr id="147" name="Google Shape;147;gd6d94ea843_0_6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620"/>
              <a:buNone/>
              <a:defRPr/>
            </a:lvl1pPr>
            <a:lvl2pPr lvl="1" algn="l">
              <a:lnSpc>
                <a:spcPct val="100000"/>
              </a:lnSpc>
              <a:spcBef>
                <a:spcPts val="360"/>
              </a:spcBef>
              <a:spcAft>
                <a:spcPts val="0"/>
              </a:spcAft>
              <a:buSzPts val="1620"/>
              <a:buNone/>
              <a:defRPr/>
            </a:lvl2pPr>
            <a:lvl3pPr lvl="2" algn="l">
              <a:lnSpc>
                <a:spcPct val="100000"/>
              </a:lnSpc>
              <a:spcBef>
                <a:spcPts val="360"/>
              </a:spcBef>
              <a:spcAft>
                <a:spcPts val="0"/>
              </a:spcAft>
              <a:buSzPts val="1620"/>
              <a:buNone/>
              <a:defRPr/>
            </a:lvl3pPr>
            <a:lvl4pPr lvl="3" algn="l">
              <a:lnSpc>
                <a:spcPct val="100000"/>
              </a:lnSpc>
              <a:spcBef>
                <a:spcPts val="360"/>
              </a:spcBef>
              <a:spcAft>
                <a:spcPts val="0"/>
              </a:spcAft>
              <a:buSzPts val="1620"/>
              <a:buNone/>
              <a:defRPr/>
            </a:lvl4pPr>
            <a:lvl5pPr lvl="4" algn="l">
              <a:lnSpc>
                <a:spcPct val="100000"/>
              </a:lnSpc>
              <a:spcBef>
                <a:spcPts val="360"/>
              </a:spcBef>
              <a:spcAft>
                <a:spcPts val="0"/>
              </a:spcAft>
              <a:buSzPts val="1620"/>
              <a:buNone/>
              <a:defRPr/>
            </a:lvl5pPr>
            <a:lvl6pPr lvl="5" algn="l">
              <a:lnSpc>
                <a:spcPct val="100000"/>
              </a:lnSpc>
              <a:spcBef>
                <a:spcPts val="360"/>
              </a:spcBef>
              <a:spcAft>
                <a:spcPts val="0"/>
              </a:spcAft>
              <a:buSzPts val="1620"/>
              <a:buNone/>
              <a:defRPr/>
            </a:lvl6pPr>
            <a:lvl7pPr lvl="6" algn="l">
              <a:lnSpc>
                <a:spcPct val="100000"/>
              </a:lnSpc>
              <a:spcBef>
                <a:spcPts val="360"/>
              </a:spcBef>
              <a:spcAft>
                <a:spcPts val="0"/>
              </a:spcAft>
              <a:buSzPts val="1620"/>
              <a:buNone/>
              <a:defRPr/>
            </a:lvl7pPr>
            <a:lvl8pPr lvl="7" algn="l">
              <a:lnSpc>
                <a:spcPct val="100000"/>
              </a:lnSpc>
              <a:spcBef>
                <a:spcPts val="360"/>
              </a:spcBef>
              <a:spcAft>
                <a:spcPts val="0"/>
              </a:spcAft>
              <a:buSzPts val="1620"/>
              <a:buNone/>
              <a:defRPr/>
            </a:lvl8pPr>
            <a:lvl9pPr lvl="8" algn="l">
              <a:lnSpc>
                <a:spcPct val="100000"/>
              </a:lnSpc>
              <a:spcBef>
                <a:spcPts val="360"/>
              </a:spcBef>
              <a:spcAft>
                <a:spcPts val="0"/>
              </a:spcAft>
              <a:buSzPts val="1620"/>
              <a:buNone/>
              <a:defRPr/>
            </a:lvl9pPr>
          </a:lstStyle>
          <a:p/>
        </p:txBody>
      </p:sp>
      <p:sp>
        <p:nvSpPr>
          <p:cNvPr id="148" name="Google Shape;148;gd6d94ea843_0_6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2"/>
              </a:buClr>
              <a:buSzPts val="900"/>
              <a:buFont typeface="Times New Roman"/>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lt2"/>
              </a:buClr>
              <a:buSzPts val="900"/>
              <a:buFont typeface="Times New Roman"/>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lt2"/>
              </a:buClr>
              <a:buSzPts val="900"/>
              <a:buFont typeface="Times New Roman"/>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lt2"/>
              </a:buClr>
              <a:buSzPts val="900"/>
              <a:buFont typeface="Times New Roman"/>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lt2"/>
              </a:buClr>
              <a:buSzPts val="900"/>
              <a:buFont typeface="Times New Roman"/>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lt2"/>
              </a:buClr>
              <a:buSzPts val="900"/>
              <a:buFont typeface="Times New Roman"/>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lt2"/>
              </a:buClr>
              <a:buSzPts val="900"/>
              <a:buFont typeface="Times New Roman"/>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lt2"/>
              </a:buClr>
              <a:buSzPts val="900"/>
              <a:buFont typeface="Times New Roman"/>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lt2"/>
              </a:buClr>
              <a:buSzPts val="900"/>
              <a:buFont typeface="Times New Roman"/>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800">
              <a:latin typeface="Times New Roman"/>
              <a:ea typeface="Times New Roman"/>
              <a:cs typeface="Times New Roman"/>
              <a:sym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56" name="Shape 156"/>
        <p:cNvGrpSpPr/>
        <p:nvPr/>
      </p:nvGrpSpPr>
      <p:grpSpPr>
        <a:xfrm>
          <a:off x="0" y="0"/>
          <a:ext cx="0" cy="0"/>
          <a:chOff x="0" y="0"/>
          <a:chExt cx="0" cy="0"/>
        </a:xfrm>
      </p:grpSpPr>
      <p:sp>
        <p:nvSpPr>
          <p:cNvPr id="157" name="Google Shape;157;gd87e5959aa_1_439"/>
          <p:cNvSpPr txBox="1"/>
          <p:nvPr/>
        </p:nvSpPr>
        <p:spPr>
          <a:xfrm>
            <a:off x="615950" y="0"/>
            <a:ext cx="863700" cy="4617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i="0" lang="en-US" sz="1200" u="none" cap="none" strike="noStrike">
                <a:solidFill>
                  <a:srgbClr val="990000"/>
                </a:solidFill>
                <a:latin typeface="Times New Roman"/>
                <a:ea typeface="Times New Roman"/>
                <a:cs typeface="Times New Roman"/>
                <a:sym typeface="Times New Roman"/>
              </a:rPr>
              <a:t>CMU SCS</a:t>
            </a:r>
            <a:endParaRPr b="1" i="0" sz="3200" u="none" cap="none" strike="noStrike">
              <a:solidFill>
                <a:srgbClr val="990000"/>
              </a:solidFill>
              <a:latin typeface="Times New Roman"/>
              <a:ea typeface="Times New Roman"/>
              <a:cs typeface="Times New Roman"/>
              <a:sym typeface="Times New Roman"/>
            </a:endParaRPr>
          </a:p>
        </p:txBody>
      </p:sp>
      <p:pic>
        <p:nvPicPr>
          <p:cNvPr id="158" name="Google Shape;158;gd87e5959aa_1_439"/>
          <p:cNvPicPr preferRelativeResize="0"/>
          <p:nvPr/>
        </p:nvPicPr>
        <p:blipFill rotWithShape="1">
          <a:blip r:embed="rId2">
            <a:alphaModFix/>
          </a:blip>
          <a:srcRect b="0" l="0" r="0" t="0"/>
          <a:stretch/>
        </p:blipFill>
        <p:spPr>
          <a:xfrm>
            <a:off x="0" y="0"/>
            <a:ext cx="1444625" cy="412750"/>
          </a:xfrm>
          <a:prstGeom prst="rect">
            <a:avLst/>
          </a:prstGeom>
          <a:noFill/>
          <a:ln>
            <a:noFill/>
          </a:ln>
        </p:spPr>
      </p:pic>
      <p:sp>
        <p:nvSpPr>
          <p:cNvPr id="159" name="Google Shape;159;gd87e5959aa_1_439"/>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0" name="Google Shape;160;gd87e5959aa_1_43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rtl="0" algn="ctr">
              <a:spcBef>
                <a:spcPts val="640"/>
              </a:spcBef>
              <a:spcAft>
                <a:spcPts val="0"/>
              </a:spcAft>
              <a:buClr>
                <a:schemeClr val="dk1"/>
              </a:buClr>
              <a:buSzPts val="3200"/>
              <a:buFont typeface="Times New Roman"/>
              <a:buNone/>
              <a:defRPr/>
            </a:lvl1pPr>
            <a:lvl2pPr lvl="1" rtl="0" algn="l">
              <a:spcBef>
                <a:spcPts val="360"/>
              </a:spcBef>
              <a:spcAft>
                <a:spcPts val="0"/>
              </a:spcAft>
              <a:buClr>
                <a:schemeClr val="dk1"/>
              </a:buClr>
              <a:buSzPts val="1800"/>
              <a:buChar char="–"/>
              <a:defRPr/>
            </a:lvl2pPr>
            <a:lvl3pPr lvl="2" rtl="0" algn="l">
              <a:spcBef>
                <a:spcPts val="360"/>
              </a:spcBef>
              <a:spcAft>
                <a:spcPts val="0"/>
              </a:spcAft>
              <a:buClr>
                <a:schemeClr val="dk1"/>
              </a:buClr>
              <a:buSzPts val="1800"/>
              <a:buChar char="•"/>
              <a:defRPr/>
            </a:lvl3pPr>
            <a:lvl4pPr lvl="3" rtl="0" algn="l">
              <a:spcBef>
                <a:spcPts val="360"/>
              </a:spcBef>
              <a:spcAft>
                <a:spcPts val="0"/>
              </a:spcAft>
              <a:buClr>
                <a:schemeClr val="dk1"/>
              </a:buClr>
              <a:buSzPts val="1800"/>
              <a:buChar char="–"/>
              <a:defRPr/>
            </a:lvl4pPr>
            <a:lvl5pPr lvl="4" rtl="0" algn="l">
              <a:spcBef>
                <a:spcPts val="360"/>
              </a:spcBef>
              <a:spcAft>
                <a:spcPts val="0"/>
              </a:spcAft>
              <a:buClr>
                <a:schemeClr val="dk1"/>
              </a:buClr>
              <a:buSzPts val="1800"/>
              <a:buChar char="»"/>
              <a:defRPr/>
            </a:lvl5pPr>
            <a:lvl6pPr lvl="5" rtl="0" algn="l">
              <a:spcBef>
                <a:spcPts val="360"/>
              </a:spcBef>
              <a:spcAft>
                <a:spcPts val="0"/>
              </a:spcAft>
              <a:buClr>
                <a:schemeClr val="dk1"/>
              </a:buClr>
              <a:buSzPts val="1800"/>
              <a:buChar char="»"/>
              <a:defRPr/>
            </a:lvl6pPr>
            <a:lvl7pPr lvl="6" rtl="0" algn="l">
              <a:spcBef>
                <a:spcPts val="360"/>
              </a:spcBef>
              <a:spcAft>
                <a:spcPts val="0"/>
              </a:spcAft>
              <a:buClr>
                <a:schemeClr val="dk1"/>
              </a:buClr>
              <a:buSzPts val="1800"/>
              <a:buChar char="»"/>
              <a:defRPr/>
            </a:lvl7pPr>
            <a:lvl8pPr lvl="7" rtl="0" algn="l">
              <a:spcBef>
                <a:spcPts val="360"/>
              </a:spcBef>
              <a:spcAft>
                <a:spcPts val="0"/>
              </a:spcAft>
              <a:buClr>
                <a:schemeClr val="dk1"/>
              </a:buClr>
              <a:buSzPts val="1800"/>
              <a:buChar char="»"/>
              <a:defRPr/>
            </a:lvl8pPr>
            <a:lvl9pPr lvl="8" rtl="0" algn="l">
              <a:spcBef>
                <a:spcPts val="360"/>
              </a:spcBef>
              <a:spcAft>
                <a:spcPts val="0"/>
              </a:spcAft>
              <a:buClr>
                <a:schemeClr val="dk1"/>
              </a:buClr>
              <a:buSzPts val="1800"/>
              <a:buChar char="»"/>
              <a:defRPr/>
            </a:lvl9pPr>
          </a:lstStyle>
          <a:p/>
        </p:txBody>
      </p:sp>
      <p:sp>
        <p:nvSpPr>
          <p:cNvPr id="161" name="Google Shape;161;gd87e5959aa_1_439"/>
          <p:cNvSpPr txBox="1"/>
          <p:nvPr>
            <p:ph idx="10" type="dt"/>
          </p:nvPr>
        </p:nvSpPr>
        <p:spPr>
          <a:xfrm>
            <a:off x="457200" y="6245225"/>
            <a:ext cx="2133600" cy="4761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2" name="Google Shape;162;gd87e5959aa_1_439"/>
          <p:cNvSpPr txBox="1"/>
          <p:nvPr>
            <p:ph idx="11" type="ftr"/>
          </p:nvPr>
        </p:nvSpPr>
        <p:spPr>
          <a:xfrm>
            <a:off x="3124200" y="6245225"/>
            <a:ext cx="2895600" cy="476100"/>
          </a:xfrm>
          <a:prstGeom prst="rect">
            <a:avLst/>
          </a:prstGeom>
          <a:noFill/>
          <a:ln>
            <a:noFill/>
          </a:ln>
        </p:spPr>
        <p:txBody>
          <a:bodyPr anchorCtr="0" anchor="t"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3" name="Google Shape;163;gd87e5959aa_1_439"/>
          <p:cNvSpPr txBox="1"/>
          <p:nvPr>
            <p:ph idx="12" type="sldNum"/>
          </p:nvPr>
        </p:nvSpPr>
        <p:spPr>
          <a:xfrm>
            <a:off x="6819900" y="6218439"/>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Gill Sans"/>
                <a:ea typeface="Gill Sans"/>
                <a:cs typeface="Gill Sans"/>
                <a:sym typeface="Gill Sans"/>
              </a:defRPr>
            </a:lvl1pPr>
            <a:lvl2pPr indent="0" lvl="1" marL="0" marR="0" rtl="0" algn="r">
              <a:spcBef>
                <a:spcPts val="0"/>
              </a:spcBef>
              <a:spcAft>
                <a:spcPts val="0"/>
              </a:spcAft>
              <a:buNone/>
              <a:defRPr b="0" i="0" sz="1400" u="none" cap="none" strike="noStrike">
                <a:solidFill>
                  <a:schemeClr val="dk1"/>
                </a:solidFill>
                <a:latin typeface="Gill Sans"/>
                <a:ea typeface="Gill Sans"/>
                <a:cs typeface="Gill Sans"/>
                <a:sym typeface="Gill Sans"/>
              </a:defRPr>
            </a:lvl2pPr>
            <a:lvl3pPr indent="0" lvl="2" marL="0" marR="0" rtl="0" algn="r">
              <a:spcBef>
                <a:spcPts val="0"/>
              </a:spcBef>
              <a:spcAft>
                <a:spcPts val="0"/>
              </a:spcAft>
              <a:buNone/>
              <a:defRPr b="0" i="0" sz="1400" u="none" cap="none" strike="noStrike">
                <a:solidFill>
                  <a:schemeClr val="dk1"/>
                </a:solidFill>
                <a:latin typeface="Gill Sans"/>
                <a:ea typeface="Gill Sans"/>
                <a:cs typeface="Gill Sans"/>
                <a:sym typeface="Gill Sans"/>
              </a:defRPr>
            </a:lvl3pPr>
            <a:lvl4pPr indent="0" lvl="3" marL="0" marR="0" rtl="0" algn="r">
              <a:spcBef>
                <a:spcPts val="0"/>
              </a:spcBef>
              <a:spcAft>
                <a:spcPts val="0"/>
              </a:spcAft>
              <a:buNone/>
              <a:defRPr b="0" i="0" sz="1400" u="none" cap="none" strike="noStrike">
                <a:solidFill>
                  <a:schemeClr val="dk1"/>
                </a:solidFill>
                <a:latin typeface="Gill Sans"/>
                <a:ea typeface="Gill Sans"/>
                <a:cs typeface="Gill Sans"/>
                <a:sym typeface="Gill Sans"/>
              </a:defRPr>
            </a:lvl4pPr>
            <a:lvl5pPr indent="0" lvl="4" marL="0" marR="0" rtl="0" algn="r">
              <a:spcBef>
                <a:spcPts val="0"/>
              </a:spcBef>
              <a:spcAft>
                <a:spcPts val="0"/>
              </a:spcAft>
              <a:buNone/>
              <a:defRPr b="0" i="0" sz="1400" u="none" cap="none" strike="noStrike">
                <a:solidFill>
                  <a:schemeClr val="dk1"/>
                </a:solidFill>
                <a:latin typeface="Gill Sans"/>
                <a:ea typeface="Gill Sans"/>
                <a:cs typeface="Gill Sans"/>
                <a:sym typeface="Gill Sans"/>
              </a:defRPr>
            </a:lvl5pPr>
            <a:lvl6pPr indent="0" lvl="5" marL="0" marR="0" rtl="0" algn="r">
              <a:spcBef>
                <a:spcPts val="0"/>
              </a:spcBef>
              <a:spcAft>
                <a:spcPts val="0"/>
              </a:spcAft>
              <a:buNone/>
              <a:defRPr b="0" i="0" sz="1400" u="none" cap="none" strike="noStrike">
                <a:solidFill>
                  <a:schemeClr val="dk1"/>
                </a:solidFill>
                <a:latin typeface="Gill Sans"/>
                <a:ea typeface="Gill Sans"/>
                <a:cs typeface="Gill Sans"/>
                <a:sym typeface="Gill Sans"/>
              </a:defRPr>
            </a:lvl6pPr>
            <a:lvl7pPr indent="0" lvl="6" marL="0" marR="0" rtl="0" algn="r">
              <a:spcBef>
                <a:spcPts val="0"/>
              </a:spcBef>
              <a:spcAft>
                <a:spcPts val="0"/>
              </a:spcAft>
              <a:buNone/>
              <a:defRPr b="0" i="0" sz="1400" u="none" cap="none" strike="noStrike">
                <a:solidFill>
                  <a:schemeClr val="dk1"/>
                </a:solidFill>
                <a:latin typeface="Gill Sans"/>
                <a:ea typeface="Gill Sans"/>
                <a:cs typeface="Gill Sans"/>
                <a:sym typeface="Gill Sans"/>
              </a:defRPr>
            </a:lvl7pPr>
            <a:lvl8pPr indent="0" lvl="7" marL="0" marR="0" rtl="0" algn="r">
              <a:spcBef>
                <a:spcPts val="0"/>
              </a:spcBef>
              <a:spcAft>
                <a:spcPts val="0"/>
              </a:spcAft>
              <a:buNone/>
              <a:defRPr b="0" i="0" sz="1400" u="none" cap="none" strike="noStrike">
                <a:solidFill>
                  <a:schemeClr val="dk1"/>
                </a:solidFill>
                <a:latin typeface="Gill Sans"/>
                <a:ea typeface="Gill Sans"/>
                <a:cs typeface="Gill Sans"/>
                <a:sym typeface="Gill Sans"/>
              </a:defRPr>
            </a:lvl8pPr>
            <a:lvl9pPr indent="0" lvl="8" marL="0" marR="0" rtl="0" algn="r">
              <a:spcBef>
                <a:spcPts val="0"/>
              </a:spcBef>
              <a:spcAft>
                <a:spcPts val="0"/>
              </a:spcAft>
              <a:buNone/>
              <a:defRPr b="0" i="0" sz="1400" u="none" cap="none" strike="noStrike">
                <a:solidFill>
                  <a:schemeClr val="dk1"/>
                </a:solidFill>
                <a:latin typeface="Gill Sans"/>
                <a:ea typeface="Gill Sans"/>
                <a:cs typeface="Gill Sans"/>
                <a:sym typeface="Gill Sans"/>
              </a:defRPr>
            </a:lvl9pPr>
          </a:lstStyle>
          <a:p>
            <a:pPr indent="0" lvl="0" marL="0" rtl="0" algn="r">
              <a:spcBef>
                <a:spcPts val="0"/>
              </a:spcBef>
              <a:spcAft>
                <a:spcPts val="0"/>
              </a:spcAft>
              <a:buNone/>
            </a:pPr>
            <a:r>
              <a:t/>
            </a:r>
            <a:endParaRPr/>
          </a:p>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164" name="Shape 164"/>
        <p:cNvGrpSpPr/>
        <p:nvPr/>
      </p:nvGrpSpPr>
      <p:grpSpPr>
        <a:xfrm>
          <a:off x="0" y="0"/>
          <a:ext cx="0" cy="0"/>
          <a:chOff x="0" y="0"/>
          <a:chExt cx="0" cy="0"/>
        </a:xfrm>
      </p:grpSpPr>
      <p:sp>
        <p:nvSpPr>
          <p:cNvPr id="165" name="Google Shape;165;gd87e5959aa_1_447"/>
          <p:cNvSpPr txBox="1"/>
          <p:nvPr/>
        </p:nvSpPr>
        <p:spPr>
          <a:xfrm>
            <a:off x="615950" y="0"/>
            <a:ext cx="863700" cy="4617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i="0" lang="en-US" sz="1200" u="none" cap="none" strike="noStrike">
                <a:solidFill>
                  <a:srgbClr val="990000"/>
                </a:solidFill>
                <a:latin typeface="Times New Roman"/>
                <a:ea typeface="Times New Roman"/>
                <a:cs typeface="Times New Roman"/>
                <a:sym typeface="Times New Roman"/>
              </a:rPr>
              <a:t>CMU SCS</a:t>
            </a:r>
            <a:endParaRPr b="1" i="0" sz="3200" u="none" cap="none" strike="noStrike">
              <a:solidFill>
                <a:srgbClr val="990000"/>
              </a:solidFill>
              <a:latin typeface="Times New Roman"/>
              <a:ea typeface="Times New Roman"/>
              <a:cs typeface="Times New Roman"/>
              <a:sym typeface="Times New Roman"/>
            </a:endParaRPr>
          </a:p>
        </p:txBody>
      </p:sp>
      <p:pic>
        <p:nvPicPr>
          <p:cNvPr id="166" name="Google Shape;166;gd87e5959aa_1_447"/>
          <p:cNvPicPr preferRelativeResize="0"/>
          <p:nvPr/>
        </p:nvPicPr>
        <p:blipFill rotWithShape="1">
          <a:blip r:embed="rId2">
            <a:alphaModFix/>
          </a:blip>
          <a:srcRect b="0" l="0" r="0" t="0"/>
          <a:stretch/>
        </p:blipFill>
        <p:spPr>
          <a:xfrm>
            <a:off x="0" y="0"/>
            <a:ext cx="1444625" cy="412750"/>
          </a:xfrm>
          <a:prstGeom prst="rect">
            <a:avLst/>
          </a:prstGeom>
          <a:noFill/>
          <a:ln>
            <a:noFill/>
          </a:ln>
        </p:spPr>
      </p:pic>
      <p:sp>
        <p:nvSpPr>
          <p:cNvPr id="167" name="Google Shape;167;gd87e5959aa_1_447"/>
          <p:cNvSpPr txBox="1"/>
          <p:nvPr>
            <p:ph type="title"/>
          </p:nvPr>
        </p:nvSpPr>
        <p:spPr>
          <a:xfrm>
            <a:off x="685800" y="609600"/>
            <a:ext cx="7772400" cy="6858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8" name="Google Shape;168;gd87e5959aa_1_447"/>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69" name="Google Shape;169;gd87e5959aa_1_44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b="0" i="0" sz="1400">
                <a:latin typeface="Gill Sans"/>
                <a:ea typeface="Gill Sans"/>
                <a:cs typeface="Gill Sans"/>
                <a:sym typeface="Gill Sans"/>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0" name="Google Shape;170;gd87e5959aa_1_447"/>
          <p:cNvSpPr txBox="1"/>
          <p:nvPr>
            <p:ph idx="11" type="ftr"/>
          </p:nvPr>
        </p:nvSpPr>
        <p:spPr>
          <a:xfrm>
            <a:off x="3124199" y="6248400"/>
            <a:ext cx="3289500" cy="457200"/>
          </a:xfrm>
          <a:prstGeom prst="rect">
            <a:avLst/>
          </a:prstGeom>
          <a:noFill/>
          <a:ln>
            <a:noFill/>
          </a:ln>
        </p:spPr>
        <p:txBody>
          <a:bodyPr anchorCtr="0" anchor="t" bIns="45700" lIns="91425" spcFirstLastPara="1" rIns="91425" wrap="square" tIns="45700">
            <a:noAutofit/>
          </a:bodyPr>
          <a:lstStyle>
            <a:lvl1pPr lvl="0" rtl="0" algn="ctr">
              <a:spcBef>
                <a:spcPts val="0"/>
              </a:spcBef>
              <a:spcAft>
                <a:spcPts val="0"/>
              </a:spcAft>
              <a:buSzPts val="1400"/>
              <a:buNone/>
              <a:defRPr b="0" i="0" sz="1400">
                <a:latin typeface="Gill Sans"/>
                <a:ea typeface="Gill Sans"/>
                <a:cs typeface="Gill Sans"/>
                <a:sym typeface="Gill Sans"/>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1" name="Google Shape;171;gd87e5959aa_1_44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Gill Sans"/>
                <a:ea typeface="Gill Sans"/>
                <a:cs typeface="Gill Sans"/>
                <a:sym typeface="Gill Sans"/>
              </a:defRPr>
            </a:lvl1pPr>
            <a:lvl2pPr indent="0" lvl="1" marL="0" marR="0" rtl="0" algn="r">
              <a:spcBef>
                <a:spcPts val="0"/>
              </a:spcBef>
              <a:spcAft>
                <a:spcPts val="0"/>
              </a:spcAft>
              <a:buNone/>
              <a:defRPr b="0" i="0" sz="1400" u="none" cap="none" strike="noStrike">
                <a:solidFill>
                  <a:schemeClr val="dk1"/>
                </a:solidFill>
                <a:latin typeface="Gill Sans"/>
                <a:ea typeface="Gill Sans"/>
                <a:cs typeface="Gill Sans"/>
                <a:sym typeface="Gill Sans"/>
              </a:defRPr>
            </a:lvl2pPr>
            <a:lvl3pPr indent="0" lvl="2" marL="0" marR="0" rtl="0" algn="r">
              <a:spcBef>
                <a:spcPts val="0"/>
              </a:spcBef>
              <a:spcAft>
                <a:spcPts val="0"/>
              </a:spcAft>
              <a:buNone/>
              <a:defRPr b="0" i="0" sz="1400" u="none" cap="none" strike="noStrike">
                <a:solidFill>
                  <a:schemeClr val="dk1"/>
                </a:solidFill>
                <a:latin typeface="Gill Sans"/>
                <a:ea typeface="Gill Sans"/>
                <a:cs typeface="Gill Sans"/>
                <a:sym typeface="Gill Sans"/>
              </a:defRPr>
            </a:lvl3pPr>
            <a:lvl4pPr indent="0" lvl="3" marL="0" marR="0" rtl="0" algn="r">
              <a:spcBef>
                <a:spcPts val="0"/>
              </a:spcBef>
              <a:spcAft>
                <a:spcPts val="0"/>
              </a:spcAft>
              <a:buNone/>
              <a:defRPr b="0" i="0" sz="1400" u="none" cap="none" strike="noStrike">
                <a:solidFill>
                  <a:schemeClr val="dk1"/>
                </a:solidFill>
                <a:latin typeface="Gill Sans"/>
                <a:ea typeface="Gill Sans"/>
                <a:cs typeface="Gill Sans"/>
                <a:sym typeface="Gill Sans"/>
              </a:defRPr>
            </a:lvl4pPr>
            <a:lvl5pPr indent="0" lvl="4" marL="0" marR="0" rtl="0" algn="r">
              <a:spcBef>
                <a:spcPts val="0"/>
              </a:spcBef>
              <a:spcAft>
                <a:spcPts val="0"/>
              </a:spcAft>
              <a:buNone/>
              <a:defRPr b="0" i="0" sz="1400" u="none" cap="none" strike="noStrike">
                <a:solidFill>
                  <a:schemeClr val="dk1"/>
                </a:solidFill>
                <a:latin typeface="Gill Sans"/>
                <a:ea typeface="Gill Sans"/>
                <a:cs typeface="Gill Sans"/>
                <a:sym typeface="Gill Sans"/>
              </a:defRPr>
            </a:lvl5pPr>
            <a:lvl6pPr indent="0" lvl="5" marL="0" marR="0" rtl="0" algn="r">
              <a:spcBef>
                <a:spcPts val="0"/>
              </a:spcBef>
              <a:spcAft>
                <a:spcPts val="0"/>
              </a:spcAft>
              <a:buNone/>
              <a:defRPr b="0" i="0" sz="1400" u="none" cap="none" strike="noStrike">
                <a:solidFill>
                  <a:schemeClr val="dk1"/>
                </a:solidFill>
                <a:latin typeface="Gill Sans"/>
                <a:ea typeface="Gill Sans"/>
                <a:cs typeface="Gill Sans"/>
                <a:sym typeface="Gill Sans"/>
              </a:defRPr>
            </a:lvl6pPr>
            <a:lvl7pPr indent="0" lvl="6" marL="0" marR="0" rtl="0" algn="r">
              <a:spcBef>
                <a:spcPts val="0"/>
              </a:spcBef>
              <a:spcAft>
                <a:spcPts val="0"/>
              </a:spcAft>
              <a:buNone/>
              <a:defRPr b="0" i="0" sz="1400" u="none" cap="none" strike="noStrike">
                <a:solidFill>
                  <a:schemeClr val="dk1"/>
                </a:solidFill>
                <a:latin typeface="Gill Sans"/>
                <a:ea typeface="Gill Sans"/>
                <a:cs typeface="Gill Sans"/>
                <a:sym typeface="Gill Sans"/>
              </a:defRPr>
            </a:lvl7pPr>
            <a:lvl8pPr indent="0" lvl="7" marL="0" marR="0" rtl="0" algn="r">
              <a:spcBef>
                <a:spcPts val="0"/>
              </a:spcBef>
              <a:spcAft>
                <a:spcPts val="0"/>
              </a:spcAft>
              <a:buNone/>
              <a:defRPr b="0" i="0" sz="1400" u="none" cap="none" strike="noStrike">
                <a:solidFill>
                  <a:schemeClr val="dk1"/>
                </a:solidFill>
                <a:latin typeface="Gill Sans"/>
                <a:ea typeface="Gill Sans"/>
                <a:cs typeface="Gill Sans"/>
                <a:sym typeface="Gill Sans"/>
              </a:defRPr>
            </a:lvl8pPr>
            <a:lvl9pPr indent="0" lvl="8" marL="0" marR="0" rtl="0" algn="r">
              <a:spcBef>
                <a:spcPts val="0"/>
              </a:spcBef>
              <a:spcAft>
                <a:spcPts val="0"/>
              </a:spcAft>
              <a:buNone/>
              <a:defRPr b="0" i="0" sz="1400" u="none" cap="none" strike="noStrike">
                <a:solidFill>
                  <a:schemeClr val="dk1"/>
                </a:solidFill>
                <a:latin typeface="Gill Sans"/>
                <a:ea typeface="Gill Sans"/>
                <a:cs typeface="Gill Sans"/>
                <a:sym typeface="Gill Sans"/>
              </a:defRPr>
            </a:lvl9pPr>
          </a:lstStyle>
          <a:p>
            <a:pPr indent="0" lvl="0" marL="0" rtl="0" algn="r">
              <a:spcBef>
                <a:spcPts val="0"/>
              </a:spcBef>
              <a:spcAft>
                <a:spcPts val="0"/>
              </a:spcAft>
              <a:buNone/>
            </a:pPr>
            <a:r>
              <a:t/>
            </a:r>
            <a:endParaRPr/>
          </a:p>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172" name="Shape 172"/>
        <p:cNvGrpSpPr/>
        <p:nvPr/>
      </p:nvGrpSpPr>
      <p:grpSpPr>
        <a:xfrm>
          <a:off x="0" y="0"/>
          <a:ext cx="0" cy="0"/>
          <a:chOff x="0" y="0"/>
          <a:chExt cx="0" cy="0"/>
        </a:xfrm>
      </p:grpSpPr>
      <p:sp>
        <p:nvSpPr>
          <p:cNvPr id="173" name="Google Shape;173;gd87e5959aa_1_455"/>
          <p:cNvSpPr txBox="1"/>
          <p:nvPr/>
        </p:nvSpPr>
        <p:spPr>
          <a:xfrm>
            <a:off x="615950" y="0"/>
            <a:ext cx="863700" cy="4617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200">
                <a:solidFill>
                  <a:srgbClr val="990000"/>
                </a:solidFill>
                <a:latin typeface="Times New Roman"/>
                <a:ea typeface="Times New Roman"/>
                <a:cs typeface="Times New Roman"/>
                <a:sym typeface="Times New Roman"/>
              </a:rPr>
              <a:t>CMU SCS</a:t>
            </a:r>
            <a:endParaRPr b="1" sz="3200">
              <a:solidFill>
                <a:srgbClr val="990000"/>
              </a:solidFill>
              <a:latin typeface="Times New Roman"/>
              <a:ea typeface="Times New Roman"/>
              <a:cs typeface="Times New Roman"/>
              <a:sym typeface="Times New Roman"/>
            </a:endParaRPr>
          </a:p>
        </p:txBody>
      </p:sp>
      <p:pic>
        <p:nvPicPr>
          <p:cNvPr id="174" name="Google Shape;174;gd87e5959aa_1_455"/>
          <p:cNvPicPr preferRelativeResize="0"/>
          <p:nvPr/>
        </p:nvPicPr>
        <p:blipFill rotWithShape="1">
          <a:blip r:embed="rId2">
            <a:alphaModFix/>
          </a:blip>
          <a:srcRect b="0" l="0" r="0" t="0"/>
          <a:stretch/>
        </p:blipFill>
        <p:spPr>
          <a:xfrm>
            <a:off x="0" y="0"/>
            <a:ext cx="1444625" cy="412750"/>
          </a:xfrm>
          <a:prstGeom prst="rect">
            <a:avLst/>
          </a:prstGeom>
          <a:noFill/>
          <a:ln>
            <a:noFill/>
          </a:ln>
        </p:spPr>
      </p:pic>
      <p:sp>
        <p:nvSpPr>
          <p:cNvPr id="175" name="Google Shape;175;gd87e5959aa_1_455"/>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b="1" sz="4000" cap="none"/>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6" name="Google Shape;176;gd87e5959aa_1_455"/>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lvl1pPr indent="-228600" lvl="0" marL="457200" rtl="0" algn="l">
              <a:spcBef>
                <a:spcPts val="400"/>
              </a:spcBef>
              <a:spcAft>
                <a:spcPts val="0"/>
              </a:spcAft>
              <a:buClr>
                <a:schemeClr val="dk1"/>
              </a:buClr>
              <a:buSzPts val="2000"/>
              <a:buFont typeface="Times New Roman"/>
              <a:buNone/>
              <a:defRPr sz="2000"/>
            </a:lvl1pPr>
            <a:lvl2pPr indent="-228600" lvl="1" marL="914400" rtl="0" algn="l">
              <a:spcBef>
                <a:spcPts val="360"/>
              </a:spcBef>
              <a:spcAft>
                <a:spcPts val="0"/>
              </a:spcAft>
              <a:buClr>
                <a:schemeClr val="dk1"/>
              </a:buClr>
              <a:buSzPts val="1800"/>
              <a:buFont typeface="Times New Roman"/>
              <a:buNone/>
              <a:defRPr sz="1800"/>
            </a:lvl2pPr>
            <a:lvl3pPr indent="-228600" lvl="2" marL="1371600" rtl="0" algn="l">
              <a:spcBef>
                <a:spcPts val="320"/>
              </a:spcBef>
              <a:spcAft>
                <a:spcPts val="0"/>
              </a:spcAft>
              <a:buClr>
                <a:schemeClr val="dk1"/>
              </a:buClr>
              <a:buSzPts val="1600"/>
              <a:buFont typeface="Times New Roman"/>
              <a:buNone/>
              <a:defRPr sz="1600"/>
            </a:lvl3pPr>
            <a:lvl4pPr indent="-228600" lvl="3" marL="1828800" rtl="0" algn="l">
              <a:spcBef>
                <a:spcPts val="280"/>
              </a:spcBef>
              <a:spcAft>
                <a:spcPts val="0"/>
              </a:spcAft>
              <a:buClr>
                <a:schemeClr val="dk1"/>
              </a:buClr>
              <a:buSzPts val="1400"/>
              <a:buFont typeface="Times New Roman"/>
              <a:buNone/>
              <a:defRPr sz="1400"/>
            </a:lvl4pPr>
            <a:lvl5pPr indent="-228600" lvl="4" marL="2286000" rtl="0" algn="l">
              <a:spcBef>
                <a:spcPts val="280"/>
              </a:spcBef>
              <a:spcAft>
                <a:spcPts val="0"/>
              </a:spcAft>
              <a:buClr>
                <a:schemeClr val="dk1"/>
              </a:buClr>
              <a:buSzPts val="1400"/>
              <a:buFont typeface="Times New Roman"/>
              <a:buNone/>
              <a:defRPr sz="1400"/>
            </a:lvl5pPr>
            <a:lvl6pPr indent="-228600" lvl="5" marL="2743200" rtl="0" algn="l">
              <a:spcBef>
                <a:spcPts val="280"/>
              </a:spcBef>
              <a:spcAft>
                <a:spcPts val="0"/>
              </a:spcAft>
              <a:buClr>
                <a:schemeClr val="dk1"/>
              </a:buClr>
              <a:buSzPts val="1400"/>
              <a:buFont typeface="Times New Roman"/>
              <a:buNone/>
              <a:defRPr sz="1400"/>
            </a:lvl6pPr>
            <a:lvl7pPr indent="-228600" lvl="6" marL="3200400" rtl="0" algn="l">
              <a:spcBef>
                <a:spcPts val="280"/>
              </a:spcBef>
              <a:spcAft>
                <a:spcPts val="0"/>
              </a:spcAft>
              <a:buClr>
                <a:schemeClr val="dk1"/>
              </a:buClr>
              <a:buSzPts val="1400"/>
              <a:buFont typeface="Times New Roman"/>
              <a:buNone/>
              <a:defRPr sz="1400"/>
            </a:lvl7pPr>
            <a:lvl8pPr indent="-228600" lvl="7" marL="3657600" rtl="0" algn="l">
              <a:spcBef>
                <a:spcPts val="280"/>
              </a:spcBef>
              <a:spcAft>
                <a:spcPts val="0"/>
              </a:spcAft>
              <a:buClr>
                <a:schemeClr val="dk1"/>
              </a:buClr>
              <a:buSzPts val="1400"/>
              <a:buFont typeface="Times New Roman"/>
              <a:buNone/>
              <a:defRPr sz="1400"/>
            </a:lvl8pPr>
            <a:lvl9pPr indent="-228600" lvl="8" marL="4114800" rtl="0" algn="l">
              <a:spcBef>
                <a:spcPts val="280"/>
              </a:spcBef>
              <a:spcAft>
                <a:spcPts val="0"/>
              </a:spcAft>
              <a:buClr>
                <a:schemeClr val="dk1"/>
              </a:buClr>
              <a:buSzPts val="1400"/>
              <a:buFont typeface="Times New Roman"/>
              <a:buNone/>
              <a:defRPr sz="1400"/>
            </a:lvl9pPr>
          </a:lstStyle>
          <a:p/>
        </p:txBody>
      </p:sp>
      <p:sp>
        <p:nvSpPr>
          <p:cNvPr id="177" name="Google Shape;177;gd87e5959aa_1_45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8" name="Google Shape;178;gd87e5959aa_1_455"/>
          <p:cNvSpPr txBox="1"/>
          <p:nvPr>
            <p:ph idx="11" type="ftr"/>
          </p:nvPr>
        </p:nvSpPr>
        <p:spPr>
          <a:xfrm>
            <a:off x="3124199" y="6248400"/>
            <a:ext cx="3289500" cy="457200"/>
          </a:xfrm>
          <a:prstGeom prst="rect">
            <a:avLst/>
          </a:prstGeom>
          <a:noFill/>
          <a:ln>
            <a:noFill/>
          </a:ln>
        </p:spPr>
        <p:txBody>
          <a:bodyPr anchorCtr="0" anchor="t"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9" name="Google Shape;179;gd87e5959aa_1_45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a:solidFill>
                  <a:schemeClr val="dk1"/>
                </a:solidFill>
                <a:latin typeface="Gill Sans"/>
                <a:ea typeface="Gill Sans"/>
                <a:cs typeface="Gill Sans"/>
                <a:sym typeface="Gill Sans"/>
              </a:defRPr>
            </a:lvl1pPr>
            <a:lvl2pPr indent="0" lvl="1" marL="0" marR="0" rtl="0" algn="r">
              <a:spcBef>
                <a:spcPts val="0"/>
              </a:spcBef>
              <a:spcAft>
                <a:spcPts val="0"/>
              </a:spcAft>
              <a:buNone/>
              <a:defRPr b="0" i="0" sz="1400">
                <a:solidFill>
                  <a:schemeClr val="dk1"/>
                </a:solidFill>
                <a:latin typeface="Gill Sans"/>
                <a:ea typeface="Gill Sans"/>
                <a:cs typeface="Gill Sans"/>
                <a:sym typeface="Gill Sans"/>
              </a:defRPr>
            </a:lvl2pPr>
            <a:lvl3pPr indent="0" lvl="2" marL="0" marR="0" rtl="0" algn="r">
              <a:spcBef>
                <a:spcPts val="0"/>
              </a:spcBef>
              <a:spcAft>
                <a:spcPts val="0"/>
              </a:spcAft>
              <a:buNone/>
              <a:defRPr b="0" i="0" sz="1400">
                <a:solidFill>
                  <a:schemeClr val="dk1"/>
                </a:solidFill>
                <a:latin typeface="Gill Sans"/>
                <a:ea typeface="Gill Sans"/>
                <a:cs typeface="Gill Sans"/>
                <a:sym typeface="Gill Sans"/>
              </a:defRPr>
            </a:lvl3pPr>
            <a:lvl4pPr indent="0" lvl="3" marL="0" marR="0" rtl="0" algn="r">
              <a:spcBef>
                <a:spcPts val="0"/>
              </a:spcBef>
              <a:spcAft>
                <a:spcPts val="0"/>
              </a:spcAft>
              <a:buNone/>
              <a:defRPr b="0" i="0" sz="1400">
                <a:solidFill>
                  <a:schemeClr val="dk1"/>
                </a:solidFill>
                <a:latin typeface="Gill Sans"/>
                <a:ea typeface="Gill Sans"/>
                <a:cs typeface="Gill Sans"/>
                <a:sym typeface="Gill Sans"/>
              </a:defRPr>
            </a:lvl4pPr>
            <a:lvl5pPr indent="0" lvl="4" marL="0" marR="0" rtl="0" algn="r">
              <a:spcBef>
                <a:spcPts val="0"/>
              </a:spcBef>
              <a:spcAft>
                <a:spcPts val="0"/>
              </a:spcAft>
              <a:buNone/>
              <a:defRPr b="0" i="0" sz="1400">
                <a:solidFill>
                  <a:schemeClr val="dk1"/>
                </a:solidFill>
                <a:latin typeface="Gill Sans"/>
                <a:ea typeface="Gill Sans"/>
                <a:cs typeface="Gill Sans"/>
                <a:sym typeface="Gill Sans"/>
              </a:defRPr>
            </a:lvl5pPr>
            <a:lvl6pPr indent="0" lvl="5" marL="0" marR="0" rtl="0" algn="r">
              <a:spcBef>
                <a:spcPts val="0"/>
              </a:spcBef>
              <a:spcAft>
                <a:spcPts val="0"/>
              </a:spcAft>
              <a:buNone/>
              <a:defRPr b="0" i="0" sz="1400">
                <a:solidFill>
                  <a:schemeClr val="dk1"/>
                </a:solidFill>
                <a:latin typeface="Gill Sans"/>
                <a:ea typeface="Gill Sans"/>
                <a:cs typeface="Gill Sans"/>
                <a:sym typeface="Gill Sans"/>
              </a:defRPr>
            </a:lvl6pPr>
            <a:lvl7pPr indent="0" lvl="6" marL="0" marR="0" rtl="0" algn="r">
              <a:spcBef>
                <a:spcPts val="0"/>
              </a:spcBef>
              <a:spcAft>
                <a:spcPts val="0"/>
              </a:spcAft>
              <a:buNone/>
              <a:defRPr b="0" i="0" sz="1400">
                <a:solidFill>
                  <a:schemeClr val="dk1"/>
                </a:solidFill>
                <a:latin typeface="Gill Sans"/>
                <a:ea typeface="Gill Sans"/>
                <a:cs typeface="Gill Sans"/>
                <a:sym typeface="Gill Sans"/>
              </a:defRPr>
            </a:lvl7pPr>
            <a:lvl8pPr indent="0" lvl="7" marL="0" marR="0" rtl="0" algn="r">
              <a:spcBef>
                <a:spcPts val="0"/>
              </a:spcBef>
              <a:spcAft>
                <a:spcPts val="0"/>
              </a:spcAft>
              <a:buNone/>
              <a:defRPr b="0" i="0" sz="1400">
                <a:solidFill>
                  <a:schemeClr val="dk1"/>
                </a:solidFill>
                <a:latin typeface="Gill Sans"/>
                <a:ea typeface="Gill Sans"/>
                <a:cs typeface="Gill Sans"/>
                <a:sym typeface="Gill Sans"/>
              </a:defRPr>
            </a:lvl8pPr>
            <a:lvl9pPr indent="0" lvl="8" marL="0" marR="0" rtl="0" algn="r">
              <a:spcBef>
                <a:spcPts val="0"/>
              </a:spcBef>
              <a:spcAft>
                <a:spcPts val="0"/>
              </a:spcAft>
              <a:buNone/>
              <a:defRPr b="0" i="0" sz="1400">
                <a:solidFill>
                  <a:schemeClr val="dk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24" name="Shape 24"/>
        <p:cNvGrpSpPr/>
        <p:nvPr/>
      </p:nvGrpSpPr>
      <p:grpSpPr>
        <a:xfrm>
          <a:off x="0" y="0"/>
          <a:ext cx="0" cy="0"/>
          <a:chOff x="0" y="0"/>
          <a:chExt cx="0" cy="0"/>
        </a:xfrm>
      </p:grpSpPr>
      <p:sp>
        <p:nvSpPr>
          <p:cNvPr id="25" name="Google Shape;25;p17"/>
          <p:cNvSpPr txBox="1"/>
          <p:nvPr/>
        </p:nvSpPr>
        <p:spPr>
          <a:xfrm>
            <a:off x="615950" y="0"/>
            <a:ext cx="863600" cy="274638"/>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990000"/>
                </a:solidFill>
                <a:latin typeface="Times New Roman"/>
                <a:ea typeface="Times New Roman"/>
                <a:cs typeface="Times New Roman"/>
                <a:sym typeface="Times New Roman"/>
              </a:rPr>
              <a:t>CMU SCS</a:t>
            </a:r>
            <a:endParaRPr b="1" i="0" sz="3200" u="none" cap="none" strike="noStrike">
              <a:solidFill>
                <a:srgbClr val="990000"/>
              </a:solidFill>
              <a:latin typeface="Times New Roman"/>
              <a:ea typeface="Times New Roman"/>
              <a:cs typeface="Times New Roman"/>
              <a:sym typeface="Times New Roman"/>
            </a:endParaRPr>
          </a:p>
        </p:txBody>
      </p:sp>
      <p:pic>
        <p:nvPicPr>
          <p:cNvPr id="26" name="Google Shape;26;p17"/>
          <p:cNvPicPr preferRelativeResize="0"/>
          <p:nvPr/>
        </p:nvPicPr>
        <p:blipFill rotWithShape="1">
          <a:blip r:embed="rId2">
            <a:alphaModFix/>
          </a:blip>
          <a:srcRect b="0" l="0" r="0" t="0"/>
          <a:stretch/>
        </p:blipFill>
        <p:spPr>
          <a:xfrm>
            <a:off x="0" y="0"/>
            <a:ext cx="1444625" cy="412750"/>
          </a:xfrm>
          <a:prstGeom prst="rect">
            <a:avLst/>
          </a:prstGeom>
          <a:noFill/>
          <a:ln>
            <a:noFill/>
          </a:ln>
        </p:spPr>
      </p:pic>
      <p:sp>
        <p:nvSpPr>
          <p:cNvPr id="27" name="Google Shape;27;p17"/>
          <p:cNvSpPr txBox="1"/>
          <p:nvPr>
            <p:ph type="title"/>
          </p:nvPr>
        </p:nvSpPr>
        <p:spPr>
          <a:xfrm>
            <a:off x="685800" y="609600"/>
            <a:ext cx="7772400" cy="6858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 name="Google Shape;28;p17"/>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9" name="Google Shape;29;p1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180" name="Shape 180"/>
        <p:cNvGrpSpPr/>
        <p:nvPr/>
      </p:nvGrpSpPr>
      <p:grpSpPr>
        <a:xfrm>
          <a:off x="0" y="0"/>
          <a:ext cx="0" cy="0"/>
          <a:chOff x="0" y="0"/>
          <a:chExt cx="0" cy="0"/>
        </a:xfrm>
      </p:grpSpPr>
      <p:sp>
        <p:nvSpPr>
          <p:cNvPr id="181" name="Google Shape;181;gd87e5959aa_1_463"/>
          <p:cNvSpPr txBox="1"/>
          <p:nvPr/>
        </p:nvSpPr>
        <p:spPr>
          <a:xfrm>
            <a:off x="615950" y="0"/>
            <a:ext cx="863700" cy="4617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200">
                <a:solidFill>
                  <a:srgbClr val="990000"/>
                </a:solidFill>
                <a:latin typeface="Times New Roman"/>
                <a:ea typeface="Times New Roman"/>
                <a:cs typeface="Times New Roman"/>
                <a:sym typeface="Times New Roman"/>
              </a:rPr>
              <a:t>CMU SCS</a:t>
            </a:r>
            <a:endParaRPr b="1" sz="3200">
              <a:solidFill>
                <a:srgbClr val="990000"/>
              </a:solidFill>
              <a:latin typeface="Times New Roman"/>
              <a:ea typeface="Times New Roman"/>
              <a:cs typeface="Times New Roman"/>
              <a:sym typeface="Times New Roman"/>
            </a:endParaRPr>
          </a:p>
        </p:txBody>
      </p:sp>
      <p:pic>
        <p:nvPicPr>
          <p:cNvPr id="182" name="Google Shape;182;gd87e5959aa_1_463"/>
          <p:cNvPicPr preferRelativeResize="0"/>
          <p:nvPr/>
        </p:nvPicPr>
        <p:blipFill rotWithShape="1">
          <a:blip r:embed="rId2">
            <a:alphaModFix/>
          </a:blip>
          <a:srcRect b="0" l="0" r="0" t="0"/>
          <a:stretch/>
        </p:blipFill>
        <p:spPr>
          <a:xfrm>
            <a:off x="0" y="0"/>
            <a:ext cx="1444625" cy="412750"/>
          </a:xfrm>
          <a:prstGeom prst="rect">
            <a:avLst/>
          </a:prstGeom>
          <a:noFill/>
          <a:ln>
            <a:noFill/>
          </a:ln>
        </p:spPr>
      </p:pic>
      <p:sp>
        <p:nvSpPr>
          <p:cNvPr id="183" name="Google Shape;183;gd87e5959aa_1_463"/>
          <p:cNvSpPr txBox="1"/>
          <p:nvPr>
            <p:ph type="title"/>
          </p:nvPr>
        </p:nvSpPr>
        <p:spPr>
          <a:xfrm>
            <a:off x="685800" y="609600"/>
            <a:ext cx="7772400" cy="6858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4" name="Google Shape;184;gd87e5959aa_1_463"/>
          <p:cNvSpPr txBox="1"/>
          <p:nvPr>
            <p:ph idx="1" type="body"/>
          </p:nvPr>
        </p:nvSpPr>
        <p:spPr>
          <a:xfrm>
            <a:off x="685800" y="1447800"/>
            <a:ext cx="3810000" cy="46482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dk1"/>
              </a:buClr>
              <a:buSzPts val="2800"/>
              <a:buFont typeface="Times New Roman"/>
              <a:buChar char="•"/>
              <a:defRPr sz="2800"/>
            </a:lvl1pPr>
            <a:lvl2pPr indent="-381000" lvl="1" marL="914400" rtl="0" algn="l">
              <a:spcBef>
                <a:spcPts val="480"/>
              </a:spcBef>
              <a:spcAft>
                <a:spcPts val="0"/>
              </a:spcAft>
              <a:buClr>
                <a:schemeClr val="dk1"/>
              </a:buClr>
              <a:buSzPts val="2400"/>
              <a:buFont typeface="Times New Roman"/>
              <a:buChar char="–"/>
              <a:defRPr sz="2400"/>
            </a:lvl2pPr>
            <a:lvl3pPr indent="-355600" lvl="2" marL="1371600" rtl="0" algn="l">
              <a:spcBef>
                <a:spcPts val="400"/>
              </a:spcBef>
              <a:spcAft>
                <a:spcPts val="0"/>
              </a:spcAft>
              <a:buClr>
                <a:schemeClr val="dk1"/>
              </a:buClr>
              <a:buSzPts val="2000"/>
              <a:buFont typeface="Times New Roman"/>
              <a:buChar char="•"/>
              <a:defRPr sz="2000"/>
            </a:lvl3pPr>
            <a:lvl4pPr indent="-342900" lvl="3" marL="1828800" rtl="0" algn="l">
              <a:spcBef>
                <a:spcPts val="360"/>
              </a:spcBef>
              <a:spcAft>
                <a:spcPts val="0"/>
              </a:spcAft>
              <a:buClr>
                <a:schemeClr val="dk1"/>
              </a:buClr>
              <a:buSzPts val="1800"/>
              <a:buFont typeface="Times New Roman"/>
              <a:buChar char="–"/>
              <a:defRPr sz="1800"/>
            </a:lvl4pPr>
            <a:lvl5pPr indent="-342900" lvl="4" marL="2286000" rtl="0" algn="l">
              <a:spcBef>
                <a:spcPts val="360"/>
              </a:spcBef>
              <a:spcAft>
                <a:spcPts val="0"/>
              </a:spcAft>
              <a:buClr>
                <a:schemeClr val="dk1"/>
              </a:buClr>
              <a:buSzPts val="1800"/>
              <a:buFont typeface="Times New Roman"/>
              <a:buChar char="»"/>
              <a:defRPr sz="1800"/>
            </a:lvl5pPr>
            <a:lvl6pPr indent="-342900" lvl="5" marL="2743200" rtl="0" algn="l">
              <a:spcBef>
                <a:spcPts val="360"/>
              </a:spcBef>
              <a:spcAft>
                <a:spcPts val="0"/>
              </a:spcAft>
              <a:buClr>
                <a:schemeClr val="dk1"/>
              </a:buClr>
              <a:buSzPts val="1800"/>
              <a:buFont typeface="Times New Roman"/>
              <a:buChar char="»"/>
              <a:defRPr sz="1800"/>
            </a:lvl6pPr>
            <a:lvl7pPr indent="-342900" lvl="6" marL="3200400" rtl="0" algn="l">
              <a:spcBef>
                <a:spcPts val="360"/>
              </a:spcBef>
              <a:spcAft>
                <a:spcPts val="0"/>
              </a:spcAft>
              <a:buClr>
                <a:schemeClr val="dk1"/>
              </a:buClr>
              <a:buSzPts val="1800"/>
              <a:buFont typeface="Times New Roman"/>
              <a:buChar char="»"/>
              <a:defRPr sz="1800"/>
            </a:lvl7pPr>
            <a:lvl8pPr indent="-342900" lvl="7" marL="3657600" rtl="0" algn="l">
              <a:spcBef>
                <a:spcPts val="360"/>
              </a:spcBef>
              <a:spcAft>
                <a:spcPts val="0"/>
              </a:spcAft>
              <a:buClr>
                <a:schemeClr val="dk1"/>
              </a:buClr>
              <a:buSzPts val="1800"/>
              <a:buFont typeface="Times New Roman"/>
              <a:buChar char="»"/>
              <a:defRPr sz="1800"/>
            </a:lvl8pPr>
            <a:lvl9pPr indent="-342900" lvl="8" marL="4114800" rtl="0" algn="l">
              <a:spcBef>
                <a:spcPts val="360"/>
              </a:spcBef>
              <a:spcAft>
                <a:spcPts val="0"/>
              </a:spcAft>
              <a:buClr>
                <a:schemeClr val="dk1"/>
              </a:buClr>
              <a:buSzPts val="1800"/>
              <a:buFont typeface="Times New Roman"/>
              <a:buChar char="»"/>
              <a:defRPr sz="1800"/>
            </a:lvl9pPr>
          </a:lstStyle>
          <a:p/>
        </p:txBody>
      </p:sp>
      <p:sp>
        <p:nvSpPr>
          <p:cNvPr id="185" name="Google Shape;185;gd87e5959aa_1_463"/>
          <p:cNvSpPr txBox="1"/>
          <p:nvPr>
            <p:ph idx="2" type="body"/>
          </p:nvPr>
        </p:nvSpPr>
        <p:spPr>
          <a:xfrm>
            <a:off x="4648200" y="1447800"/>
            <a:ext cx="3810000" cy="46482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dk1"/>
              </a:buClr>
              <a:buSzPts val="2800"/>
              <a:buFont typeface="Times New Roman"/>
              <a:buChar char="•"/>
              <a:defRPr sz="2800"/>
            </a:lvl1pPr>
            <a:lvl2pPr indent="-381000" lvl="1" marL="914400" rtl="0" algn="l">
              <a:spcBef>
                <a:spcPts val="480"/>
              </a:spcBef>
              <a:spcAft>
                <a:spcPts val="0"/>
              </a:spcAft>
              <a:buClr>
                <a:schemeClr val="dk1"/>
              </a:buClr>
              <a:buSzPts val="2400"/>
              <a:buFont typeface="Times New Roman"/>
              <a:buChar char="–"/>
              <a:defRPr sz="2400"/>
            </a:lvl2pPr>
            <a:lvl3pPr indent="-355600" lvl="2" marL="1371600" rtl="0" algn="l">
              <a:spcBef>
                <a:spcPts val="400"/>
              </a:spcBef>
              <a:spcAft>
                <a:spcPts val="0"/>
              </a:spcAft>
              <a:buClr>
                <a:schemeClr val="dk1"/>
              </a:buClr>
              <a:buSzPts val="2000"/>
              <a:buFont typeface="Times New Roman"/>
              <a:buChar char="•"/>
              <a:defRPr sz="2000"/>
            </a:lvl3pPr>
            <a:lvl4pPr indent="-342900" lvl="3" marL="1828800" rtl="0" algn="l">
              <a:spcBef>
                <a:spcPts val="360"/>
              </a:spcBef>
              <a:spcAft>
                <a:spcPts val="0"/>
              </a:spcAft>
              <a:buClr>
                <a:schemeClr val="dk1"/>
              </a:buClr>
              <a:buSzPts val="1800"/>
              <a:buFont typeface="Times New Roman"/>
              <a:buChar char="–"/>
              <a:defRPr sz="1800"/>
            </a:lvl4pPr>
            <a:lvl5pPr indent="-342900" lvl="4" marL="2286000" rtl="0" algn="l">
              <a:spcBef>
                <a:spcPts val="360"/>
              </a:spcBef>
              <a:spcAft>
                <a:spcPts val="0"/>
              </a:spcAft>
              <a:buClr>
                <a:schemeClr val="dk1"/>
              </a:buClr>
              <a:buSzPts val="1800"/>
              <a:buFont typeface="Times New Roman"/>
              <a:buChar char="»"/>
              <a:defRPr sz="1800"/>
            </a:lvl5pPr>
            <a:lvl6pPr indent="-342900" lvl="5" marL="2743200" rtl="0" algn="l">
              <a:spcBef>
                <a:spcPts val="360"/>
              </a:spcBef>
              <a:spcAft>
                <a:spcPts val="0"/>
              </a:spcAft>
              <a:buClr>
                <a:schemeClr val="dk1"/>
              </a:buClr>
              <a:buSzPts val="1800"/>
              <a:buFont typeface="Times New Roman"/>
              <a:buChar char="»"/>
              <a:defRPr sz="1800"/>
            </a:lvl6pPr>
            <a:lvl7pPr indent="-342900" lvl="6" marL="3200400" rtl="0" algn="l">
              <a:spcBef>
                <a:spcPts val="360"/>
              </a:spcBef>
              <a:spcAft>
                <a:spcPts val="0"/>
              </a:spcAft>
              <a:buClr>
                <a:schemeClr val="dk1"/>
              </a:buClr>
              <a:buSzPts val="1800"/>
              <a:buFont typeface="Times New Roman"/>
              <a:buChar char="»"/>
              <a:defRPr sz="1800"/>
            </a:lvl7pPr>
            <a:lvl8pPr indent="-342900" lvl="7" marL="3657600" rtl="0" algn="l">
              <a:spcBef>
                <a:spcPts val="360"/>
              </a:spcBef>
              <a:spcAft>
                <a:spcPts val="0"/>
              </a:spcAft>
              <a:buClr>
                <a:schemeClr val="dk1"/>
              </a:buClr>
              <a:buSzPts val="1800"/>
              <a:buFont typeface="Times New Roman"/>
              <a:buChar char="»"/>
              <a:defRPr sz="1800"/>
            </a:lvl8pPr>
            <a:lvl9pPr indent="-342900" lvl="8" marL="4114800" rtl="0" algn="l">
              <a:spcBef>
                <a:spcPts val="360"/>
              </a:spcBef>
              <a:spcAft>
                <a:spcPts val="0"/>
              </a:spcAft>
              <a:buClr>
                <a:schemeClr val="dk1"/>
              </a:buClr>
              <a:buSzPts val="1800"/>
              <a:buFont typeface="Times New Roman"/>
              <a:buChar char="»"/>
              <a:defRPr sz="1800"/>
            </a:lvl9pPr>
          </a:lstStyle>
          <a:p/>
        </p:txBody>
      </p:sp>
      <p:sp>
        <p:nvSpPr>
          <p:cNvPr id="186" name="Google Shape;186;gd87e5959aa_1_46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7" name="Google Shape;187;gd87e5959aa_1_463"/>
          <p:cNvSpPr txBox="1"/>
          <p:nvPr>
            <p:ph idx="11" type="ftr"/>
          </p:nvPr>
        </p:nvSpPr>
        <p:spPr>
          <a:xfrm>
            <a:off x="3124199" y="6248400"/>
            <a:ext cx="3289500" cy="457200"/>
          </a:xfrm>
          <a:prstGeom prst="rect">
            <a:avLst/>
          </a:prstGeom>
          <a:noFill/>
          <a:ln>
            <a:noFill/>
          </a:ln>
        </p:spPr>
        <p:txBody>
          <a:bodyPr anchorCtr="0" anchor="t"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8" name="Google Shape;188;gd87e5959aa_1_46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a:solidFill>
                  <a:schemeClr val="dk1"/>
                </a:solidFill>
                <a:latin typeface="Gill Sans"/>
                <a:ea typeface="Gill Sans"/>
                <a:cs typeface="Gill Sans"/>
                <a:sym typeface="Gill Sans"/>
              </a:defRPr>
            </a:lvl1pPr>
            <a:lvl2pPr indent="0" lvl="1" marL="0" marR="0" rtl="0" algn="r">
              <a:spcBef>
                <a:spcPts val="0"/>
              </a:spcBef>
              <a:spcAft>
                <a:spcPts val="0"/>
              </a:spcAft>
              <a:buNone/>
              <a:defRPr b="0" i="0" sz="1400">
                <a:solidFill>
                  <a:schemeClr val="dk1"/>
                </a:solidFill>
                <a:latin typeface="Gill Sans"/>
                <a:ea typeface="Gill Sans"/>
                <a:cs typeface="Gill Sans"/>
                <a:sym typeface="Gill Sans"/>
              </a:defRPr>
            </a:lvl2pPr>
            <a:lvl3pPr indent="0" lvl="2" marL="0" marR="0" rtl="0" algn="r">
              <a:spcBef>
                <a:spcPts val="0"/>
              </a:spcBef>
              <a:spcAft>
                <a:spcPts val="0"/>
              </a:spcAft>
              <a:buNone/>
              <a:defRPr b="0" i="0" sz="1400">
                <a:solidFill>
                  <a:schemeClr val="dk1"/>
                </a:solidFill>
                <a:latin typeface="Gill Sans"/>
                <a:ea typeface="Gill Sans"/>
                <a:cs typeface="Gill Sans"/>
                <a:sym typeface="Gill Sans"/>
              </a:defRPr>
            </a:lvl3pPr>
            <a:lvl4pPr indent="0" lvl="3" marL="0" marR="0" rtl="0" algn="r">
              <a:spcBef>
                <a:spcPts val="0"/>
              </a:spcBef>
              <a:spcAft>
                <a:spcPts val="0"/>
              </a:spcAft>
              <a:buNone/>
              <a:defRPr b="0" i="0" sz="1400">
                <a:solidFill>
                  <a:schemeClr val="dk1"/>
                </a:solidFill>
                <a:latin typeface="Gill Sans"/>
                <a:ea typeface="Gill Sans"/>
                <a:cs typeface="Gill Sans"/>
                <a:sym typeface="Gill Sans"/>
              </a:defRPr>
            </a:lvl4pPr>
            <a:lvl5pPr indent="0" lvl="4" marL="0" marR="0" rtl="0" algn="r">
              <a:spcBef>
                <a:spcPts val="0"/>
              </a:spcBef>
              <a:spcAft>
                <a:spcPts val="0"/>
              </a:spcAft>
              <a:buNone/>
              <a:defRPr b="0" i="0" sz="1400">
                <a:solidFill>
                  <a:schemeClr val="dk1"/>
                </a:solidFill>
                <a:latin typeface="Gill Sans"/>
                <a:ea typeface="Gill Sans"/>
                <a:cs typeface="Gill Sans"/>
                <a:sym typeface="Gill Sans"/>
              </a:defRPr>
            </a:lvl5pPr>
            <a:lvl6pPr indent="0" lvl="5" marL="0" marR="0" rtl="0" algn="r">
              <a:spcBef>
                <a:spcPts val="0"/>
              </a:spcBef>
              <a:spcAft>
                <a:spcPts val="0"/>
              </a:spcAft>
              <a:buNone/>
              <a:defRPr b="0" i="0" sz="1400">
                <a:solidFill>
                  <a:schemeClr val="dk1"/>
                </a:solidFill>
                <a:latin typeface="Gill Sans"/>
                <a:ea typeface="Gill Sans"/>
                <a:cs typeface="Gill Sans"/>
                <a:sym typeface="Gill Sans"/>
              </a:defRPr>
            </a:lvl6pPr>
            <a:lvl7pPr indent="0" lvl="6" marL="0" marR="0" rtl="0" algn="r">
              <a:spcBef>
                <a:spcPts val="0"/>
              </a:spcBef>
              <a:spcAft>
                <a:spcPts val="0"/>
              </a:spcAft>
              <a:buNone/>
              <a:defRPr b="0" i="0" sz="1400">
                <a:solidFill>
                  <a:schemeClr val="dk1"/>
                </a:solidFill>
                <a:latin typeface="Gill Sans"/>
                <a:ea typeface="Gill Sans"/>
                <a:cs typeface="Gill Sans"/>
                <a:sym typeface="Gill Sans"/>
              </a:defRPr>
            </a:lvl7pPr>
            <a:lvl8pPr indent="0" lvl="7" marL="0" marR="0" rtl="0" algn="r">
              <a:spcBef>
                <a:spcPts val="0"/>
              </a:spcBef>
              <a:spcAft>
                <a:spcPts val="0"/>
              </a:spcAft>
              <a:buNone/>
              <a:defRPr b="0" i="0" sz="1400">
                <a:solidFill>
                  <a:schemeClr val="dk1"/>
                </a:solidFill>
                <a:latin typeface="Gill Sans"/>
                <a:ea typeface="Gill Sans"/>
                <a:cs typeface="Gill Sans"/>
                <a:sym typeface="Gill Sans"/>
              </a:defRPr>
            </a:lvl8pPr>
            <a:lvl9pPr indent="0" lvl="8" marL="0" marR="0" rtl="0" algn="r">
              <a:spcBef>
                <a:spcPts val="0"/>
              </a:spcBef>
              <a:spcAft>
                <a:spcPts val="0"/>
              </a:spcAft>
              <a:buNone/>
              <a:defRPr b="0" i="0" sz="1400">
                <a:solidFill>
                  <a:schemeClr val="dk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189" name="Shape 189"/>
        <p:cNvGrpSpPr/>
        <p:nvPr/>
      </p:nvGrpSpPr>
      <p:grpSpPr>
        <a:xfrm>
          <a:off x="0" y="0"/>
          <a:ext cx="0" cy="0"/>
          <a:chOff x="0" y="0"/>
          <a:chExt cx="0" cy="0"/>
        </a:xfrm>
      </p:grpSpPr>
      <p:sp>
        <p:nvSpPr>
          <p:cNvPr id="190" name="Google Shape;190;gd87e5959aa_1_472"/>
          <p:cNvSpPr txBox="1"/>
          <p:nvPr/>
        </p:nvSpPr>
        <p:spPr>
          <a:xfrm>
            <a:off x="615950" y="0"/>
            <a:ext cx="863700" cy="4617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200">
                <a:solidFill>
                  <a:srgbClr val="990000"/>
                </a:solidFill>
                <a:latin typeface="Times New Roman"/>
                <a:ea typeface="Times New Roman"/>
                <a:cs typeface="Times New Roman"/>
                <a:sym typeface="Times New Roman"/>
              </a:rPr>
              <a:t>CMU SCS</a:t>
            </a:r>
            <a:endParaRPr b="1" sz="3200">
              <a:solidFill>
                <a:srgbClr val="990000"/>
              </a:solidFill>
              <a:latin typeface="Times New Roman"/>
              <a:ea typeface="Times New Roman"/>
              <a:cs typeface="Times New Roman"/>
              <a:sym typeface="Times New Roman"/>
            </a:endParaRPr>
          </a:p>
        </p:txBody>
      </p:sp>
      <p:pic>
        <p:nvPicPr>
          <p:cNvPr id="191" name="Google Shape;191;gd87e5959aa_1_472"/>
          <p:cNvPicPr preferRelativeResize="0"/>
          <p:nvPr/>
        </p:nvPicPr>
        <p:blipFill rotWithShape="1">
          <a:blip r:embed="rId2">
            <a:alphaModFix/>
          </a:blip>
          <a:srcRect b="0" l="0" r="0" t="0"/>
          <a:stretch/>
        </p:blipFill>
        <p:spPr>
          <a:xfrm>
            <a:off x="0" y="0"/>
            <a:ext cx="1444625" cy="412750"/>
          </a:xfrm>
          <a:prstGeom prst="rect">
            <a:avLst/>
          </a:prstGeom>
          <a:noFill/>
          <a:ln>
            <a:noFill/>
          </a:ln>
        </p:spPr>
      </p:pic>
      <p:sp>
        <p:nvSpPr>
          <p:cNvPr id="192" name="Google Shape;192;gd87e5959aa_1_4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3" name="Google Shape;193;gd87e5959aa_1_472"/>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Clr>
                <a:schemeClr val="dk1"/>
              </a:buClr>
              <a:buSzPts val="2400"/>
              <a:buFont typeface="Times New Roman"/>
              <a:buNone/>
              <a:defRPr b="1" sz="2400"/>
            </a:lvl1pPr>
            <a:lvl2pPr indent="-228600" lvl="1" marL="914400" rtl="0" algn="l">
              <a:spcBef>
                <a:spcPts val="400"/>
              </a:spcBef>
              <a:spcAft>
                <a:spcPts val="0"/>
              </a:spcAft>
              <a:buClr>
                <a:schemeClr val="dk1"/>
              </a:buClr>
              <a:buSzPts val="2000"/>
              <a:buFont typeface="Times New Roman"/>
              <a:buNone/>
              <a:defRPr b="1" sz="2000"/>
            </a:lvl2pPr>
            <a:lvl3pPr indent="-228600" lvl="2" marL="1371600" rtl="0" algn="l">
              <a:spcBef>
                <a:spcPts val="360"/>
              </a:spcBef>
              <a:spcAft>
                <a:spcPts val="0"/>
              </a:spcAft>
              <a:buClr>
                <a:schemeClr val="dk1"/>
              </a:buClr>
              <a:buSzPts val="1800"/>
              <a:buFont typeface="Times New Roman"/>
              <a:buNone/>
              <a:defRPr b="1" sz="1800"/>
            </a:lvl3pPr>
            <a:lvl4pPr indent="-228600" lvl="3" marL="1828800" rtl="0" algn="l">
              <a:spcBef>
                <a:spcPts val="320"/>
              </a:spcBef>
              <a:spcAft>
                <a:spcPts val="0"/>
              </a:spcAft>
              <a:buClr>
                <a:schemeClr val="dk1"/>
              </a:buClr>
              <a:buSzPts val="1600"/>
              <a:buFont typeface="Times New Roman"/>
              <a:buNone/>
              <a:defRPr b="1" sz="1600"/>
            </a:lvl4pPr>
            <a:lvl5pPr indent="-228600" lvl="4" marL="2286000" rtl="0" algn="l">
              <a:spcBef>
                <a:spcPts val="320"/>
              </a:spcBef>
              <a:spcAft>
                <a:spcPts val="0"/>
              </a:spcAft>
              <a:buClr>
                <a:schemeClr val="dk1"/>
              </a:buClr>
              <a:buSzPts val="1600"/>
              <a:buFont typeface="Times New Roman"/>
              <a:buNone/>
              <a:defRPr b="1" sz="1600"/>
            </a:lvl5pPr>
            <a:lvl6pPr indent="-228600" lvl="5" marL="2743200" rtl="0" algn="l">
              <a:spcBef>
                <a:spcPts val="320"/>
              </a:spcBef>
              <a:spcAft>
                <a:spcPts val="0"/>
              </a:spcAft>
              <a:buClr>
                <a:schemeClr val="dk1"/>
              </a:buClr>
              <a:buSzPts val="1600"/>
              <a:buFont typeface="Times New Roman"/>
              <a:buNone/>
              <a:defRPr b="1" sz="1600"/>
            </a:lvl6pPr>
            <a:lvl7pPr indent="-228600" lvl="6" marL="3200400" rtl="0" algn="l">
              <a:spcBef>
                <a:spcPts val="320"/>
              </a:spcBef>
              <a:spcAft>
                <a:spcPts val="0"/>
              </a:spcAft>
              <a:buClr>
                <a:schemeClr val="dk1"/>
              </a:buClr>
              <a:buSzPts val="1600"/>
              <a:buFont typeface="Times New Roman"/>
              <a:buNone/>
              <a:defRPr b="1" sz="1600"/>
            </a:lvl7pPr>
            <a:lvl8pPr indent="-228600" lvl="7" marL="3657600" rtl="0" algn="l">
              <a:spcBef>
                <a:spcPts val="320"/>
              </a:spcBef>
              <a:spcAft>
                <a:spcPts val="0"/>
              </a:spcAft>
              <a:buClr>
                <a:schemeClr val="dk1"/>
              </a:buClr>
              <a:buSzPts val="1600"/>
              <a:buFont typeface="Times New Roman"/>
              <a:buNone/>
              <a:defRPr b="1" sz="1600"/>
            </a:lvl8pPr>
            <a:lvl9pPr indent="-228600" lvl="8" marL="4114800" rtl="0" algn="l">
              <a:spcBef>
                <a:spcPts val="320"/>
              </a:spcBef>
              <a:spcAft>
                <a:spcPts val="0"/>
              </a:spcAft>
              <a:buClr>
                <a:schemeClr val="dk1"/>
              </a:buClr>
              <a:buSzPts val="1600"/>
              <a:buFont typeface="Times New Roman"/>
              <a:buNone/>
              <a:defRPr b="1" sz="1600"/>
            </a:lvl9pPr>
          </a:lstStyle>
          <a:p/>
        </p:txBody>
      </p:sp>
      <p:sp>
        <p:nvSpPr>
          <p:cNvPr id="194" name="Google Shape;194;gd87e5959aa_1_472"/>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dk1"/>
              </a:buClr>
              <a:buSzPts val="2400"/>
              <a:buFont typeface="Times New Roman"/>
              <a:buChar char="•"/>
              <a:defRPr sz="2400"/>
            </a:lvl1pPr>
            <a:lvl2pPr indent="-355600" lvl="1" marL="914400" rtl="0" algn="l">
              <a:spcBef>
                <a:spcPts val="400"/>
              </a:spcBef>
              <a:spcAft>
                <a:spcPts val="0"/>
              </a:spcAft>
              <a:buClr>
                <a:schemeClr val="dk1"/>
              </a:buClr>
              <a:buSzPts val="2000"/>
              <a:buFont typeface="Times New Roman"/>
              <a:buChar char="–"/>
              <a:defRPr sz="2000"/>
            </a:lvl2pPr>
            <a:lvl3pPr indent="-342900" lvl="2" marL="1371600" rtl="0" algn="l">
              <a:spcBef>
                <a:spcPts val="360"/>
              </a:spcBef>
              <a:spcAft>
                <a:spcPts val="0"/>
              </a:spcAft>
              <a:buClr>
                <a:schemeClr val="dk1"/>
              </a:buClr>
              <a:buSzPts val="1800"/>
              <a:buFont typeface="Times New Roman"/>
              <a:buChar char="•"/>
              <a:defRPr sz="1800"/>
            </a:lvl3pPr>
            <a:lvl4pPr indent="-330200" lvl="3" marL="1828800" rtl="0" algn="l">
              <a:spcBef>
                <a:spcPts val="320"/>
              </a:spcBef>
              <a:spcAft>
                <a:spcPts val="0"/>
              </a:spcAft>
              <a:buClr>
                <a:schemeClr val="dk1"/>
              </a:buClr>
              <a:buSzPts val="1600"/>
              <a:buFont typeface="Times New Roman"/>
              <a:buChar char="–"/>
              <a:defRPr sz="1600"/>
            </a:lvl4pPr>
            <a:lvl5pPr indent="-330200" lvl="4" marL="2286000" rtl="0" algn="l">
              <a:spcBef>
                <a:spcPts val="320"/>
              </a:spcBef>
              <a:spcAft>
                <a:spcPts val="0"/>
              </a:spcAft>
              <a:buClr>
                <a:schemeClr val="dk1"/>
              </a:buClr>
              <a:buSzPts val="1600"/>
              <a:buFont typeface="Times New Roman"/>
              <a:buChar char="»"/>
              <a:defRPr sz="1600"/>
            </a:lvl5pPr>
            <a:lvl6pPr indent="-330200" lvl="5" marL="2743200" rtl="0" algn="l">
              <a:spcBef>
                <a:spcPts val="320"/>
              </a:spcBef>
              <a:spcAft>
                <a:spcPts val="0"/>
              </a:spcAft>
              <a:buClr>
                <a:schemeClr val="dk1"/>
              </a:buClr>
              <a:buSzPts val="1600"/>
              <a:buFont typeface="Times New Roman"/>
              <a:buChar char="»"/>
              <a:defRPr sz="1600"/>
            </a:lvl6pPr>
            <a:lvl7pPr indent="-330200" lvl="6" marL="3200400" rtl="0" algn="l">
              <a:spcBef>
                <a:spcPts val="320"/>
              </a:spcBef>
              <a:spcAft>
                <a:spcPts val="0"/>
              </a:spcAft>
              <a:buClr>
                <a:schemeClr val="dk1"/>
              </a:buClr>
              <a:buSzPts val="1600"/>
              <a:buFont typeface="Times New Roman"/>
              <a:buChar char="»"/>
              <a:defRPr sz="1600"/>
            </a:lvl7pPr>
            <a:lvl8pPr indent="-330200" lvl="7" marL="3657600" rtl="0" algn="l">
              <a:spcBef>
                <a:spcPts val="320"/>
              </a:spcBef>
              <a:spcAft>
                <a:spcPts val="0"/>
              </a:spcAft>
              <a:buClr>
                <a:schemeClr val="dk1"/>
              </a:buClr>
              <a:buSzPts val="1600"/>
              <a:buFont typeface="Times New Roman"/>
              <a:buChar char="»"/>
              <a:defRPr sz="1600"/>
            </a:lvl8pPr>
            <a:lvl9pPr indent="-330200" lvl="8" marL="4114800" rtl="0" algn="l">
              <a:spcBef>
                <a:spcPts val="320"/>
              </a:spcBef>
              <a:spcAft>
                <a:spcPts val="0"/>
              </a:spcAft>
              <a:buClr>
                <a:schemeClr val="dk1"/>
              </a:buClr>
              <a:buSzPts val="1600"/>
              <a:buFont typeface="Times New Roman"/>
              <a:buChar char="»"/>
              <a:defRPr sz="1600"/>
            </a:lvl9pPr>
          </a:lstStyle>
          <a:p/>
        </p:txBody>
      </p:sp>
      <p:sp>
        <p:nvSpPr>
          <p:cNvPr id="195" name="Google Shape;195;gd87e5959aa_1_472"/>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Clr>
                <a:schemeClr val="dk1"/>
              </a:buClr>
              <a:buSzPts val="2400"/>
              <a:buFont typeface="Times New Roman"/>
              <a:buNone/>
              <a:defRPr b="1" sz="2400"/>
            </a:lvl1pPr>
            <a:lvl2pPr indent="-228600" lvl="1" marL="914400" rtl="0" algn="l">
              <a:spcBef>
                <a:spcPts val="400"/>
              </a:spcBef>
              <a:spcAft>
                <a:spcPts val="0"/>
              </a:spcAft>
              <a:buClr>
                <a:schemeClr val="dk1"/>
              </a:buClr>
              <a:buSzPts val="2000"/>
              <a:buFont typeface="Times New Roman"/>
              <a:buNone/>
              <a:defRPr b="1" sz="2000"/>
            </a:lvl2pPr>
            <a:lvl3pPr indent="-228600" lvl="2" marL="1371600" rtl="0" algn="l">
              <a:spcBef>
                <a:spcPts val="360"/>
              </a:spcBef>
              <a:spcAft>
                <a:spcPts val="0"/>
              </a:spcAft>
              <a:buClr>
                <a:schemeClr val="dk1"/>
              </a:buClr>
              <a:buSzPts val="1800"/>
              <a:buFont typeface="Times New Roman"/>
              <a:buNone/>
              <a:defRPr b="1" sz="1800"/>
            </a:lvl3pPr>
            <a:lvl4pPr indent="-228600" lvl="3" marL="1828800" rtl="0" algn="l">
              <a:spcBef>
                <a:spcPts val="320"/>
              </a:spcBef>
              <a:spcAft>
                <a:spcPts val="0"/>
              </a:spcAft>
              <a:buClr>
                <a:schemeClr val="dk1"/>
              </a:buClr>
              <a:buSzPts val="1600"/>
              <a:buFont typeface="Times New Roman"/>
              <a:buNone/>
              <a:defRPr b="1" sz="1600"/>
            </a:lvl4pPr>
            <a:lvl5pPr indent="-228600" lvl="4" marL="2286000" rtl="0" algn="l">
              <a:spcBef>
                <a:spcPts val="320"/>
              </a:spcBef>
              <a:spcAft>
                <a:spcPts val="0"/>
              </a:spcAft>
              <a:buClr>
                <a:schemeClr val="dk1"/>
              </a:buClr>
              <a:buSzPts val="1600"/>
              <a:buFont typeface="Times New Roman"/>
              <a:buNone/>
              <a:defRPr b="1" sz="1600"/>
            </a:lvl5pPr>
            <a:lvl6pPr indent="-228600" lvl="5" marL="2743200" rtl="0" algn="l">
              <a:spcBef>
                <a:spcPts val="320"/>
              </a:spcBef>
              <a:spcAft>
                <a:spcPts val="0"/>
              </a:spcAft>
              <a:buClr>
                <a:schemeClr val="dk1"/>
              </a:buClr>
              <a:buSzPts val="1600"/>
              <a:buFont typeface="Times New Roman"/>
              <a:buNone/>
              <a:defRPr b="1" sz="1600"/>
            </a:lvl6pPr>
            <a:lvl7pPr indent="-228600" lvl="6" marL="3200400" rtl="0" algn="l">
              <a:spcBef>
                <a:spcPts val="320"/>
              </a:spcBef>
              <a:spcAft>
                <a:spcPts val="0"/>
              </a:spcAft>
              <a:buClr>
                <a:schemeClr val="dk1"/>
              </a:buClr>
              <a:buSzPts val="1600"/>
              <a:buFont typeface="Times New Roman"/>
              <a:buNone/>
              <a:defRPr b="1" sz="1600"/>
            </a:lvl7pPr>
            <a:lvl8pPr indent="-228600" lvl="7" marL="3657600" rtl="0" algn="l">
              <a:spcBef>
                <a:spcPts val="320"/>
              </a:spcBef>
              <a:spcAft>
                <a:spcPts val="0"/>
              </a:spcAft>
              <a:buClr>
                <a:schemeClr val="dk1"/>
              </a:buClr>
              <a:buSzPts val="1600"/>
              <a:buFont typeface="Times New Roman"/>
              <a:buNone/>
              <a:defRPr b="1" sz="1600"/>
            </a:lvl8pPr>
            <a:lvl9pPr indent="-228600" lvl="8" marL="4114800" rtl="0" algn="l">
              <a:spcBef>
                <a:spcPts val="320"/>
              </a:spcBef>
              <a:spcAft>
                <a:spcPts val="0"/>
              </a:spcAft>
              <a:buClr>
                <a:schemeClr val="dk1"/>
              </a:buClr>
              <a:buSzPts val="1600"/>
              <a:buFont typeface="Times New Roman"/>
              <a:buNone/>
              <a:defRPr b="1" sz="1600"/>
            </a:lvl9pPr>
          </a:lstStyle>
          <a:p/>
        </p:txBody>
      </p:sp>
      <p:sp>
        <p:nvSpPr>
          <p:cNvPr id="196" name="Google Shape;196;gd87e5959aa_1_472"/>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dk1"/>
              </a:buClr>
              <a:buSzPts val="2400"/>
              <a:buFont typeface="Times New Roman"/>
              <a:buChar char="•"/>
              <a:defRPr sz="2400"/>
            </a:lvl1pPr>
            <a:lvl2pPr indent="-355600" lvl="1" marL="914400" rtl="0" algn="l">
              <a:spcBef>
                <a:spcPts val="400"/>
              </a:spcBef>
              <a:spcAft>
                <a:spcPts val="0"/>
              </a:spcAft>
              <a:buClr>
                <a:schemeClr val="dk1"/>
              </a:buClr>
              <a:buSzPts val="2000"/>
              <a:buFont typeface="Times New Roman"/>
              <a:buChar char="–"/>
              <a:defRPr sz="2000"/>
            </a:lvl2pPr>
            <a:lvl3pPr indent="-342900" lvl="2" marL="1371600" rtl="0" algn="l">
              <a:spcBef>
                <a:spcPts val="360"/>
              </a:spcBef>
              <a:spcAft>
                <a:spcPts val="0"/>
              </a:spcAft>
              <a:buClr>
                <a:schemeClr val="dk1"/>
              </a:buClr>
              <a:buSzPts val="1800"/>
              <a:buFont typeface="Times New Roman"/>
              <a:buChar char="•"/>
              <a:defRPr sz="1800"/>
            </a:lvl3pPr>
            <a:lvl4pPr indent="-330200" lvl="3" marL="1828800" rtl="0" algn="l">
              <a:spcBef>
                <a:spcPts val="320"/>
              </a:spcBef>
              <a:spcAft>
                <a:spcPts val="0"/>
              </a:spcAft>
              <a:buClr>
                <a:schemeClr val="dk1"/>
              </a:buClr>
              <a:buSzPts val="1600"/>
              <a:buFont typeface="Times New Roman"/>
              <a:buChar char="–"/>
              <a:defRPr sz="1600"/>
            </a:lvl4pPr>
            <a:lvl5pPr indent="-330200" lvl="4" marL="2286000" rtl="0" algn="l">
              <a:spcBef>
                <a:spcPts val="320"/>
              </a:spcBef>
              <a:spcAft>
                <a:spcPts val="0"/>
              </a:spcAft>
              <a:buClr>
                <a:schemeClr val="dk1"/>
              </a:buClr>
              <a:buSzPts val="1600"/>
              <a:buFont typeface="Times New Roman"/>
              <a:buChar char="»"/>
              <a:defRPr sz="1600"/>
            </a:lvl5pPr>
            <a:lvl6pPr indent="-330200" lvl="5" marL="2743200" rtl="0" algn="l">
              <a:spcBef>
                <a:spcPts val="320"/>
              </a:spcBef>
              <a:spcAft>
                <a:spcPts val="0"/>
              </a:spcAft>
              <a:buClr>
                <a:schemeClr val="dk1"/>
              </a:buClr>
              <a:buSzPts val="1600"/>
              <a:buFont typeface="Times New Roman"/>
              <a:buChar char="»"/>
              <a:defRPr sz="1600"/>
            </a:lvl6pPr>
            <a:lvl7pPr indent="-330200" lvl="6" marL="3200400" rtl="0" algn="l">
              <a:spcBef>
                <a:spcPts val="320"/>
              </a:spcBef>
              <a:spcAft>
                <a:spcPts val="0"/>
              </a:spcAft>
              <a:buClr>
                <a:schemeClr val="dk1"/>
              </a:buClr>
              <a:buSzPts val="1600"/>
              <a:buFont typeface="Times New Roman"/>
              <a:buChar char="»"/>
              <a:defRPr sz="1600"/>
            </a:lvl7pPr>
            <a:lvl8pPr indent="-330200" lvl="7" marL="3657600" rtl="0" algn="l">
              <a:spcBef>
                <a:spcPts val="320"/>
              </a:spcBef>
              <a:spcAft>
                <a:spcPts val="0"/>
              </a:spcAft>
              <a:buClr>
                <a:schemeClr val="dk1"/>
              </a:buClr>
              <a:buSzPts val="1600"/>
              <a:buFont typeface="Times New Roman"/>
              <a:buChar char="»"/>
              <a:defRPr sz="1600"/>
            </a:lvl8pPr>
            <a:lvl9pPr indent="-330200" lvl="8" marL="4114800" rtl="0" algn="l">
              <a:spcBef>
                <a:spcPts val="320"/>
              </a:spcBef>
              <a:spcAft>
                <a:spcPts val="0"/>
              </a:spcAft>
              <a:buClr>
                <a:schemeClr val="dk1"/>
              </a:buClr>
              <a:buSzPts val="1600"/>
              <a:buFont typeface="Times New Roman"/>
              <a:buChar char="»"/>
              <a:defRPr sz="1600"/>
            </a:lvl9pPr>
          </a:lstStyle>
          <a:p/>
        </p:txBody>
      </p:sp>
      <p:sp>
        <p:nvSpPr>
          <p:cNvPr id="197" name="Google Shape;197;gd87e5959aa_1_47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8" name="Google Shape;198;gd87e5959aa_1_472"/>
          <p:cNvSpPr txBox="1"/>
          <p:nvPr>
            <p:ph idx="11" type="ftr"/>
          </p:nvPr>
        </p:nvSpPr>
        <p:spPr>
          <a:xfrm>
            <a:off x="3124199" y="6248400"/>
            <a:ext cx="3289500" cy="457200"/>
          </a:xfrm>
          <a:prstGeom prst="rect">
            <a:avLst/>
          </a:prstGeom>
          <a:noFill/>
          <a:ln>
            <a:noFill/>
          </a:ln>
        </p:spPr>
        <p:txBody>
          <a:bodyPr anchorCtr="0" anchor="t"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9" name="Google Shape;199;gd87e5959aa_1_47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a:solidFill>
                  <a:schemeClr val="dk1"/>
                </a:solidFill>
                <a:latin typeface="Gill Sans"/>
                <a:ea typeface="Gill Sans"/>
                <a:cs typeface="Gill Sans"/>
                <a:sym typeface="Gill Sans"/>
              </a:defRPr>
            </a:lvl1pPr>
            <a:lvl2pPr indent="0" lvl="1" marL="0" marR="0" rtl="0" algn="r">
              <a:spcBef>
                <a:spcPts val="0"/>
              </a:spcBef>
              <a:spcAft>
                <a:spcPts val="0"/>
              </a:spcAft>
              <a:buNone/>
              <a:defRPr b="0" i="0" sz="1400">
                <a:solidFill>
                  <a:schemeClr val="dk1"/>
                </a:solidFill>
                <a:latin typeface="Gill Sans"/>
                <a:ea typeface="Gill Sans"/>
                <a:cs typeface="Gill Sans"/>
                <a:sym typeface="Gill Sans"/>
              </a:defRPr>
            </a:lvl2pPr>
            <a:lvl3pPr indent="0" lvl="2" marL="0" marR="0" rtl="0" algn="r">
              <a:spcBef>
                <a:spcPts val="0"/>
              </a:spcBef>
              <a:spcAft>
                <a:spcPts val="0"/>
              </a:spcAft>
              <a:buNone/>
              <a:defRPr b="0" i="0" sz="1400">
                <a:solidFill>
                  <a:schemeClr val="dk1"/>
                </a:solidFill>
                <a:latin typeface="Gill Sans"/>
                <a:ea typeface="Gill Sans"/>
                <a:cs typeface="Gill Sans"/>
                <a:sym typeface="Gill Sans"/>
              </a:defRPr>
            </a:lvl3pPr>
            <a:lvl4pPr indent="0" lvl="3" marL="0" marR="0" rtl="0" algn="r">
              <a:spcBef>
                <a:spcPts val="0"/>
              </a:spcBef>
              <a:spcAft>
                <a:spcPts val="0"/>
              </a:spcAft>
              <a:buNone/>
              <a:defRPr b="0" i="0" sz="1400">
                <a:solidFill>
                  <a:schemeClr val="dk1"/>
                </a:solidFill>
                <a:latin typeface="Gill Sans"/>
                <a:ea typeface="Gill Sans"/>
                <a:cs typeface="Gill Sans"/>
                <a:sym typeface="Gill Sans"/>
              </a:defRPr>
            </a:lvl4pPr>
            <a:lvl5pPr indent="0" lvl="4" marL="0" marR="0" rtl="0" algn="r">
              <a:spcBef>
                <a:spcPts val="0"/>
              </a:spcBef>
              <a:spcAft>
                <a:spcPts val="0"/>
              </a:spcAft>
              <a:buNone/>
              <a:defRPr b="0" i="0" sz="1400">
                <a:solidFill>
                  <a:schemeClr val="dk1"/>
                </a:solidFill>
                <a:latin typeface="Gill Sans"/>
                <a:ea typeface="Gill Sans"/>
                <a:cs typeface="Gill Sans"/>
                <a:sym typeface="Gill Sans"/>
              </a:defRPr>
            </a:lvl5pPr>
            <a:lvl6pPr indent="0" lvl="5" marL="0" marR="0" rtl="0" algn="r">
              <a:spcBef>
                <a:spcPts val="0"/>
              </a:spcBef>
              <a:spcAft>
                <a:spcPts val="0"/>
              </a:spcAft>
              <a:buNone/>
              <a:defRPr b="0" i="0" sz="1400">
                <a:solidFill>
                  <a:schemeClr val="dk1"/>
                </a:solidFill>
                <a:latin typeface="Gill Sans"/>
                <a:ea typeface="Gill Sans"/>
                <a:cs typeface="Gill Sans"/>
                <a:sym typeface="Gill Sans"/>
              </a:defRPr>
            </a:lvl6pPr>
            <a:lvl7pPr indent="0" lvl="6" marL="0" marR="0" rtl="0" algn="r">
              <a:spcBef>
                <a:spcPts val="0"/>
              </a:spcBef>
              <a:spcAft>
                <a:spcPts val="0"/>
              </a:spcAft>
              <a:buNone/>
              <a:defRPr b="0" i="0" sz="1400">
                <a:solidFill>
                  <a:schemeClr val="dk1"/>
                </a:solidFill>
                <a:latin typeface="Gill Sans"/>
                <a:ea typeface="Gill Sans"/>
                <a:cs typeface="Gill Sans"/>
                <a:sym typeface="Gill Sans"/>
              </a:defRPr>
            </a:lvl7pPr>
            <a:lvl8pPr indent="0" lvl="7" marL="0" marR="0" rtl="0" algn="r">
              <a:spcBef>
                <a:spcPts val="0"/>
              </a:spcBef>
              <a:spcAft>
                <a:spcPts val="0"/>
              </a:spcAft>
              <a:buNone/>
              <a:defRPr b="0" i="0" sz="1400">
                <a:solidFill>
                  <a:schemeClr val="dk1"/>
                </a:solidFill>
                <a:latin typeface="Gill Sans"/>
                <a:ea typeface="Gill Sans"/>
                <a:cs typeface="Gill Sans"/>
                <a:sym typeface="Gill Sans"/>
              </a:defRPr>
            </a:lvl8pPr>
            <a:lvl9pPr indent="0" lvl="8" marL="0" marR="0" rtl="0" algn="r">
              <a:spcBef>
                <a:spcPts val="0"/>
              </a:spcBef>
              <a:spcAft>
                <a:spcPts val="0"/>
              </a:spcAft>
              <a:buNone/>
              <a:defRPr b="0" i="0" sz="1400">
                <a:solidFill>
                  <a:schemeClr val="dk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200" name="Shape 200"/>
        <p:cNvGrpSpPr/>
        <p:nvPr/>
      </p:nvGrpSpPr>
      <p:grpSpPr>
        <a:xfrm>
          <a:off x="0" y="0"/>
          <a:ext cx="0" cy="0"/>
          <a:chOff x="0" y="0"/>
          <a:chExt cx="0" cy="0"/>
        </a:xfrm>
      </p:grpSpPr>
      <p:sp>
        <p:nvSpPr>
          <p:cNvPr id="201" name="Google Shape;201;gd87e5959aa_1_483"/>
          <p:cNvSpPr txBox="1"/>
          <p:nvPr/>
        </p:nvSpPr>
        <p:spPr>
          <a:xfrm>
            <a:off x="615950" y="0"/>
            <a:ext cx="863700" cy="4617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200">
                <a:solidFill>
                  <a:srgbClr val="990000"/>
                </a:solidFill>
                <a:latin typeface="Times New Roman"/>
                <a:ea typeface="Times New Roman"/>
                <a:cs typeface="Times New Roman"/>
                <a:sym typeface="Times New Roman"/>
              </a:rPr>
              <a:t>CMU SCS</a:t>
            </a:r>
            <a:endParaRPr b="1" sz="3200">
              <a:solidFill>
                <a:srgbClr val="990000"/>
              </a:solidFill>
              <a:latin typeface="Times New Roman"/>
              <a:ea typeface="Times New Roman"/>
              <a:cs typeface="Times New Roman"/>
              <a:sym typeface="Times New Roman"/>
            </a:endParaRPr>
          </a:p>
        </p:txBody>
      </p:sp>
      <p:pic>
        <p:nvPicPr>
          <p:cNvPr id="202" name="Google Shape;202;gd87e5959aa_1_483"/>
          <p:cNvPicPr preferRelativeResize="0"/>
          <p:nvPr/>
        </p:nvPicPr>
        <p:blipFill rotWithShape="1">
          <a:blip r:embed="rId2">
            <a:alphaModFix/>
          </a:blip>
          <a:srcRect b="0" l="0" r="0" t="0"/>
          <a:stretch/>
        </p:blipFill>
        <p:spPr>
          <a:xfrm>
            <a:off x="0" y="0"/>
            <a:ext cx="1444625" cy="412750"/>
          </a:xfrm>
          <a:prstGeom prst="rect">
            <a:avLst/>
          </a:prstGeom>
          <a:noFill/>
          <a:ln>
            <a:noFill/>
          </a:ln>
        </p:spPr>
      </p:pic>
      <p:sp>
        <p:nvSpPr>
          <p:cNvPr id="203" name="Google Shape;203;gd87e5959aa_1_483"/>
          <p:cNvSpPr txBox="1"/>
          <p:nvPr>
            <p:ph type="title"/>
          </p:nvPr>
        </p:nvSpPr>
        <p:spPr>
          <a:xfrm>
            <a:off x="685800" y="609600"/>
            <a:ext cx="7772400" cy="6858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4" name="Google Shape;204;gd87e5959aa_1_48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b="0" i="0" sz="1400">
                <a:latin typeface="Gill Sans"/>
                <a:ea typeface="Gill Sans"/>
                <a:cs typeface="Gill Sans"/>
                <a:sym typeface="Gill Sans"/>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5" name="Google Shape;205;gd87e5959aa_1_483"/>
          <p:cNvSpPr txBox="1"/>
          <p:nvPr>
            <p:ph idx="11" type="ftr"/>
          </p:nvPr>
        </p:nvSpPr>
        <p:spPr>
          <a:xfrm>
            <a:off x="3124199" y="6248400"/>
            <a:ext cx="3289500" cy="457200"/>
          </a:xfrm>
          <a:prstGeom prst="rect">
            <a:avLst/>
          </a:prstGeom>
          <a:noFill/>
          <a:ln>
            <a:noFill/>
          </a:ln>
        </p:spPr>
        <p:txBody>
          <a:bodyPr anchorCtr="0" anchor="t" bIns="45700" lIns="91425" spcFirstLastPara="1" rIns="91425" wrap="square" tIns="45700">
            <a:noAutofit/>
          </a:bodyPr>
          <a:lstStyle>
            <a:lvl1pPr lvl="0" rtl="0" algn="ctr">
              <a:spcBef>
                <a:spcPts val="0"/>
              </a:spcBef>
              <a:spcAft>
                <a:spcPts val="0"/>
              </a:spcAft>
              <a:buSzPts val="1400"/>
              <a:buNone/>
              <a:defRPr b="0" i="0" sz="1400">
                <a:latin typeface="Gill Sans"/>
                <a:ea typeface="Gill Sans"/>
                <a:cs typeface="Gill Sans"/>
                <a:sym typeface="Gill Sans"/>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6" name="Google Shape;206;gd87e5959aa_1_48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a:solidFill>
                  <a:schemeClr val="dk1"/>
                </a:solidFill>
                <a:latin typeface="Gill Sans"/>
                <a:ea typeface="Gill Sans"/>
                <a:cs typeface="Gill Sans"/>
                <a:sym typeface="Gill Sans"/>
              </a:defRPr>
            </a:lvl1pPr>
            <a:lvl2pPr indent="0" lvl="1" marL="0" marR="0" rtl="0" algn="r">
              <a:spcBef>
                <a:spcPts val="0"/>
              </a:spcBef>
              <a:spcAft>
                <a:spcPts val="0"/>
              </a:spcAft>
              <a:buNone/>
              <a:defRPr b="0" i="0" sz="1400">
                <a:solidFill>
                  <a:schemeClr val="dk1"/>
                </a:solidFill>
                <a:latin typeface="Gill Sans"/>
                <a:ea typeface="Gill Sans"/>
                <a:cs typeface="Gill Sans"/>
                <a:sym typeface="Gill Sans"/>
              </a:defRPr>
            </a:lvl2pPr>
            <a:lvl3pPr indent="0" lvl="2" marL="0" marR="0" rtl="0" algn="r">
              <a:spcBef>
                <a:spcPts val="0"/>
              </a:spcBef>
              <a:spcAft>
                <a:spcPts val="0"/>
              </a:spcAft>
              <a:buNone/>
              <a:defRPr b="0" i="0" sz="1400">
                <a:solidFill>
                  <a:schemeClr val="dk1"/>
                </a:solidFill>
                <a:latin typeface="Gill Sans"/>
                <a:ea typeface="Gill Sans"/>
                <a:cs typeface="Gill Sans"/>
                <a:sym typeface="Gill Sans"/>
              </a:defRPr>
            </a:lvl3pPr>
            <a:lvl4pPr indent="0" lvl="3" marL="0" marR="0" rtl="0" algn="r">
              <a:spcBef>
                <a:spcPts val="0"/>
              </a:spcBef>
              <a:spcAft>
                <a:spcPts val="0"/>
              </a:spcAft>
              <a:buNone/>
              <a:defRPr b="0" i="0" sz="1400">
                <a:solidFill>
                  <a:schemeClr val="dk1"/>
                </a:solidFill>
                <a:latin typeface="Gill Sans"/>
                <a:ea typeface="Gill Sans"/>
                <a:cs typeface="Gill Sans"/>
                <a:sym typeface="Gill Sans"/>
              </a:defRPr>
            </a:lvl4pPr>
            <a:lvl5pPr indent="0" lvl="4" marL="0" marR="0" rtl="0" algn="r">
              <a:spcBef>
                <a:spcPts val="0"/>
              </a:spcBef>
              <a:spcAft>
                <a:spcPts val="0"/>
              </a:spcAft>
              <a:buNone/>
              <a:defRPr b="0" i="0" sz="1400">
                <a:solidFill>
                  <a:schemeClr val="dk1"/>
                </a:solidFill>
                <a:latin typeface="Gill Sans"/>
                <a:ea typeface="Gill Sans"/>
                <a:cs typeface="Gill Sans"/>
                <a:sym typeface="Gill Sans"/>
              </a:defRPr>
            </a:lvl5pPr>
            <a:lvl6pPr indent="0" lvl="5" marL="0" marR="0" rtl="0" algn="r">
              <a:spcBef>
                <a:spcPts val="0"/>
              </a:spcBef>
              <a:spcAft>
                <a:spcPts val="0"/>
              </a:spcAft>
              <a:buNone/>
              <a:defRPr b="0" i="0" sz="1400">
                <a:solidFill>
                  <a:schemeClr val="dk1"/>
                </a:solidFill>
                <a:latin typeface="Gill Sans"/>
                <a:ea typeface="Gill Sans"/>
                <a:cs typeface="Gill Sans"/>
                <a:sym typeface="Gill Sans"/>
              </a:defRPr>
            </a:lvl6pPr>
            <a:lvl7pPr indent="0" lvl="6" marL="0" marR="0" rtl="0" algn="r">
              <a:spcBef>
                <a:spcPts val="0"/>
              </a:spcBef>
              <a:spcAft>
                <a:spcPts val="0"/>
              </a:spcAft>
              <a:buNone/>
              <a:defRPr b="0" i="0" sz="1400">
                <a:solidFill>
                  <a:schemeClr val="dk1"/>
                </a:solidFill>
                <a:latin typeface="Gill Sans"/>
                <a:ea typeface="Gill Sans"/>
                <a:cs typeface="Gill Sans"/>
                <a:sym typeface="Gill Sans"/>
              </a:defRPr>
            </a:lvl7pPr>
            <a:lvl8pPr indent="0" lvl="7" marL="0" marR="0" rtl="0" algn="r">
              <a:spcBef>
                <a:spcPts val="0"/>
              </a:spcBef>
              <a:spcAft>
                <a:spcPts val="0"/>
              </a:spcAft>
              <a:buNone/>
              <a:defRPr b="0" i="0" sz="1400">
                <a:solidFill>
                  <a:schemeClr val="dk1"/>
                </a:solidFill>
                <a:latin typeface="Gill Sans"/>
                <a:ea typeface="Gill Sans"/>
                <a:cs typeface="Gill Sans"/>
                <a:sym typeface="Gill Sans"/>
              </a:defRPr>
            </a:lvl8pPr>
            <a:lvl9pPr indent="0" lvl="8" marL="0" marR="0" rtl="0" algn="r">
              <a:spcBef>
                <a:spcPts val="0"/>
              </a:spcBef>
              <a:spcAft>
                <a:spcPts val="0"/>
              </a:spcAft>
              <a:buNone/>
              <a:defRPr b="0" i="0" sz="1400">
                <a:solidFill>
                  <a:schemeClr val="dk1"/>
                </a:solidFill>
                <a:latin typeface="Gill Sans"/>
                <a:ea typeface="Gill Sans"/>
                <a:cs typeface="Gill Sans"/>
                <a:sym typeface="Gill Sans"/>
              </a:defRPr>
            </a:lvl9pPr>
          </a:lstStyle>
          <a:p>
            <a:pPr indent="0" lvl="0" marL="0" rtl="0" algn="r">
              <a:spcBef>
                <a:spcPts val="0"/>
              </a:spcBef>
              <a:spcAft>
                <a:spcPts val="0"/>
              </a:spcAft>
              <a:buNone/>
            </a:pPr>
            <a:r>
              <a:t/>
            </a:r>
            <a:endParaRPr/>
          </a:p>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07" name="Shape 207"/>
        <p:cNvGrpSpPr/>
        <p:nvPr/>
      </p:nvGrpSpPr>
      <p:grpSpPr>
        <a:xfrm>
          <a:off x="0" y="0"/>
          <a:ext cx="0" cy="0"/>
          <a:chOff x="0" y="0"/>
          <a:chExt cx="0" cy="0"/>
        </a:xfrm>
      </p:grpSpPr>
      <p:sp>
        <p:nvSpPr>
          <p:cNvPr id="208" name="Google Shape;208;gd87e5959aa_1_490"/>
          <p:cNvSpPr txBox="1"/>
          <p:nvPr/>
        </p:nvSpPr>
        <p:spPr>
          <a:xfrm>
            <a:off x="615950" y="0"/>
            <a:ext cx="863700" cy="4617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200">
                <a:solidFill>
                  <a:srgbClr val="990000"/>
                </a:solidFill>
                <a:latin typeface="Times New Roman"/>
                <a:ea typeface="Times New Roman"/>
                <a:cs typeface="Times New Roman"/>
                <a:sym typeface="Times New Roman"/>
              </a:rPr>
              <a:t>CMU SCS</a:t>
            </a:r>
            <a:endParaRPr b="1" sz="3200">
              <a:solidFill>
                <a:srgbClr val="990000"/>
              </a:solidFill>
              <a:latin typeface="Times New Roman"/>
              <a:ea typeface="Times New Roman"/>
              <a:cs typeface="Times New Roman"/>
              <a:sym typeface="Times New Roman"/>
            </a:endParaRPr>
          </a:p>
        </p:txBody>
      </p:sp>
      <p:pic>
        <p:nvPicPr>
          <p:cNvPr id="209" name="Google Shape;209;gd87e5959aa_1_490"/>
          <p:cNvPicPr preferRelativeResize="0"/>
          <p:nvPr/>
        </p:nvPicPr>
        <p:blipFill rotWithShape="1">
          <a:blip r:embed="rId2">
            <a:alphaModFix/>
          </a:blip>
          <a:srcRect b="0" l="0" r="0" t="0"/>
          <a:stretch/>
        </p:blipFill>
        <p:spPr>
          <a:xfrm>
            <a:off x="0" y="0"/>
            <a:ext cx="1444625" cy="412750"/>
          </a:xfrm>
          <a:prstGeom prst="rect">
            <a:avLst/>
          </a:prstGeom>
          <a:noFill/>
          <a:ln>
            <a:noFill/>
          </a:ln>
        </p:spPr>
      </p:pic>
      <p:sp>
        <p:nvSpPr>
          <p:cNvPr id="210" name="Google Shape;210;gd87e5959aa_1_49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b="0" i="0" sz="1400">
                <a:latin typeface="Gill Sans"/>
                <a:ea typeface="Gill Sans"/>
                <a:cs typeface="Gill Sans"/>
                <a:sym typeface="Gill Sans"/>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1" name="Google Shape;211;gd87e5959aa_1_490"/>
          <p:cNvSpPr txBox="1"/>
          <p:nvPr>
            <p:ph idx="11" type="ftr"/>
          </p:nvPr>
        </p:nvSpPr>
        <p:spPr>
          <a:xfrm>
            <a:off x="3124199" y="6248400"/>
            <a:ext cx="3289500" cy="457200"/>
          </a:xfrm>
          <a:prstGeom prst="rect">
            <a:avLst/>
          </a:prstGeom>
          <a:noFill/>
          <a:ln>
            <a:noFill/>
          </a:ln>
        </p:spPr>
        <p:txBody>
          <a:bodyPr anchorCtr="0" anchor="t" bIns="45700" lIns="91425" spcFirstLastPara="1" rIns="91425" wrap="square" tIns="45700">
            <a:noAutofit/>
          </a:bodyPr>
          <a:lstStyle>
            <a:lvl1pPr lvl="0" rtl="0" algn="ctr">
              <a:spcBef>
                <a:spcPts val="0"/>
              </a:spcBef>
              <a:spcAft>
                <a:spcPts val="0"/>
              </a:spcAft>
              <a:buSzPts val="1400"/>
              <a:buNone/>
              <a:defRPr b="0" i="0" sz="1400">
                <a:latin typeface="Gill Sans"/>
                <a:ea typeface="Gill Sans"/>
                <a:cs typeface="Gill Sans"/>
                <a:sym typeface="Gill Sans"/>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2" name="Google Shape;212;gd87e5959aa_1_49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a:solidFill>
                  <a:schemeClr val="dk1"/>
                </a:solidFill>
                <a:latin typeface="Gill Sans"/>
                <a:ea typeface="Gill Sans"/>
                <a:cs typeface="Gill Sans"/>
                <a:sym typeface="Gill Sans"/>
              </a:defRPr>
            </a:lvl1pPr>
            <a:lvl2pPr indent="0" lvl="1" marL="0" marR="0" rtl="0" algn="r">
              <a:spcBef>
                <a:spcPts val="0"/>
              </a:spcBef>
              <a:spcAft>
                <a:spcPts val="0"/>
              </a:spcAft>
              <a:buNone/>
              <a:defRPr b="0" i="0" sz="1400">
                <a:solidFill>
                  <a:schemeClr val="dk1"/>
                </a:solidFill>
                <a:latin typeface="Gill Sans"/>
                <a:ea typeface="Gill Sans"/>
                <a:cs typeface="Gill Sans"/>
                <a:sym typeface="Gill Sans"/>
              </a:defRPr>
            </a:lvl2pPr>
            <a:lvl3pPr indent="0" lvl="2" marL="0" marR="0" rtl="0" algn="r">
              <a:spcBef>
                <a:spcPts val="0"/>
              </a:spcBef>
              <a:spcAft>
                <a:spcPts val="0"/>
              </a:spcAft>
              <a:buNone/>
              <a:defRPr b="0" i="0" sz="1400">
                <a:solidFill>
                  <a:schemeClr val="dk1"/>
                </a:solidFill>
                <a:latin typeface="Gill Sans"/>
                <a:ea typeface="Gill Sans"/>
                <a:cs typeface="Gill Sans"/>
                <a:sym typeface="Gill Sans"/>
              </a:defRPr>
            </a:lvl3pPr>
            <a:lvl4pPr indent="0" lvl="3" marL="0" marR="0" rtl="0" algn="r">
              <a:spcBef>
                <a:spcPts val="0"/>
              </a:spcBef>
              <a:spcAft>
                <a:spcPts val="0"/>
              </a:spcAft>
              <a:buNone/>
              <a:defRPr b="0" i="0" sz="1400">
                <a:solidFill>
                  <a:schemeClr val="dk1"/>
                </a:solidFill>
                <a:latin typeface="Gill Sans"/>
                <a:ea typeface="Gill Sans"/>
                <a:cs typeface="Gill Sans"/>
                <a:sym typeface="Gill Sans"/>
              </a:defRPr>
            </a:lvl4pPr>
            <a:lvl5pPr indent="0" lvl="4" marL="0" marR="0" rtl="0" algn="r">
              <a:spcBef>
                <a:spcPts val="0"/>
              </a:spcBef>
              <a:spcAft>
                <a:spcPts val="0"/>
              </a:spcAft>
              <a:buNone/>
              <a:defRPr b="0" i="0" sz="1400">
                <a:solidFill>
                  <a:schemeClr val="dk1"/>
                </a:solidFill>
                <a:latin typeface="Gill Sans"/>
                <a:ea typeface="Gill Sans"/>
                <a:cs typeface="Gill Sans"/>
                <a:sym typeface="Gill Sans"/>
              </a:defRPr>
            </a:lvl5pPr>
            <a:lvl6pPr indent="0" lvl="5" marL="0" marR="0" rtl="0" algn="r">
              <a:spcBef>
                <a:spcPts val="0"/>
              </a:spcBef>
              <a:spcAft>
                <a:spcPts val="0"/>
              </a:spcAft>
              <a:buNone/>
              <a:defRPr b="0" i="0" sz="1400">
                <a:solidFill>
                  <a:schemeClr val="dk1"/>
                </a:solidFill>
                <a:latin typeface="Gill Sans"/>
                <a:ea typeface="Gill Sans"/>
                <a:cs typeface="Gill Sans"/>
                <a:sym typeface="Gill Sans"/>
              </a:defRPr>
            </a:lvl6pPr>
            <a:lvl7pPr indent="0" lvl="6" marL="0" marR="0" rtl="0" algn="r">
              <a:spcBef>
                <a:spcPts val="0"/>
              </a:spcBef>
              <a:spcAft>
                <a:spcPts val="0"/>
              </a:spcAft>
              <a:buNone/>
              <a:defRPr b="0" i="0" sz="1400">
                <a:solidFill>
                  <a:schemeClr val="dk1"/>
                </a:solidFill>
                <a:latin typeface="Gill Sans"/>
                <a:ea typeface="Gill Sans"/>
                <a:cs typeface="Gill Sans"/>
                <a:sym typeface="Gill Sans"/>
              </a:defRPr>
            </a:lvl7pPr>
            <a:lvl8pPr indent="0" lvl="7" marL="0" marR="0" rtl="0" algn="r">
              <a:spcBef>
                <a:spcPts val="0"/>
              </a:spcBef>
              <a:spcAft>
                <a:spcPts val="0"/>
              </a:spcAft>
              <a:buNone/>
              <a:defRPr b="0" i="0" sz="1400">
                <a:solidFill>
                  <a:schemeClr val="dk1"/>
                </a:solidFill>
                <a:latin typeface="Gill Sans"/>
                <a:ea typeface="Gill Sans"/>
                <a:cs typeface="Gill Sans"/>
                <a:sym typeface="Gill Sans"/>
              </a:defRPr>
            </a:lvl8pPr>
            <a:lvl9pPr indent="0" lvl="8" marL="0" marR="0" rtl="0" algn="r">
              <a:spcBef>
                <a:spcPts val="0"/>
              </a:spcBef>
              <a:spcAft>
                <a:spcPts val="0"/>
              </a:spcAft>
              <a:buNone/>
              <a:defRPr b="0" i="0" sz="1400">
                <a:solidFill>
                  <a:schemeClr val="dk1"/>
                </a:solidFill>
                <a:latin typeface="Gill Sans"/>
                <a:ea typeface="Gill Sans"/>
                <a:cs typeface="Gill Sans"/>
                <a:sym typeface="Gill Sans"/>
              </a:defRPr>
            </a:lvl9pPr>
          </a:lstStyle>
          <a:p>
            <a:pPr indent="0" lvl="0" marL="0" rtl="0" algn="r">
              <a:spcBef>
                <a:spcPts val="0"/>
              </a:spcBef>
              <a:spcAft>
                <a:spcPts val="0"/>
              </a:spcAft>
              <a:buNone/>
            </a:pPr>
            <a:r>
              <a:t/>
            </a:r>
            <a:endParaRPr/>
          </a:p>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213" name="Shape 213"/>
        <p:cNvGrpSpPr/>
        <p:nvPr/>
      </p:nvGrpSpPr>
      <p:grpSpPr>
        <a:xfrm>
          <a:off x="0" y="0"/>
          <a:ext cx="0" cy="0"/>
          <a:chOff x="0" y="0"/>
          <a:chExt cx="0" cy="0"/>
        </a:xfrm>
      </p:grpSpPr>
      <p:sp>
        <p:nvSpPr>
          <p:cNvPr id="214" name="Google Shape;214;gd87e5959aa_1_496"/>
          <p:cNvSpPr txBox="1"/>
          <p:nvPr/>
        </p:nvSpPr>
        <p:spPr>
          <a:xfrm>
            <a:off x="615950" y="0"/>
            <a:ext cx="863700" cy="4617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200">
                <a:solidFill>
                  <a:srgbClr val="990000"/>
                </a:solidFill>
                <a:latin typeface="Times New Roman"/>
                <a:ea typeface="Times New Roman"/>
                <a:cs typeface="Times New Roman"/>
                <a:sym typeface="Times New Roman"/>
              </a:rPr>
              <a:t>CMU SCS</a:t>
            </a:r>
            <a:endParaRPr b="1" sz="3200">
              <a:solidFill>
                <a:srgbClr val="990000"/>
              </a:solidFill>
              <a:latin typeface="Times New Roman"/>
              <a:ea typeface="Times New Roman"/>
              <a:cs typeface="Times New Roman"/>
              <a:sym typeface="Times New Roman"/>
            </a:endParaRPr>
          </a:p>
        </p:txBody>
      </p:sp>
      <p:pic>
        <p:nvPicPr>
          <p:cNvPr id="215" name="Google Shape;215;gd87e5959aa_1_496"/>
          <p:cNvPicPr preferRelativeResize="0"/>
          <p:nvPr/>
        </p:nvPicPr>
        <p:blipFill rotWithShape="1">
          <a:blip r:embed="rId2">
            <a:alphaModFix/>
          </a:blip>
          <a:srcRect b="0" l="0" r="0" t="0"/>
          <a:stretch/>
        </p:blipFill>
        <p:spPr>
          <a:xfrm>
            <a:off x="0" y="0"/>
            <a:ext cx="1444625" cy="412750"/>
          </a:xfrm>
          <a:prstGeom prst="rect">
            <a:avLst/>
          </a:prstGeom>
          <a:noFill/>
          <a:ln>
            <a:noFill/>
          </a:ln>
        </p:spPr>
      </p:pic>
      <p:sp>
        <p:nvSpPr>
          <p:cNvPr id="216" name="Google Shape;216;gd87e5959aa_1_496"/>
          <p:cNvSpPr txBox="1"/>
          <p:nvPr>
            <p:ph type="title"/>
          </p:nvPr>
        </p:nvSpPr>
        <p:spPr>
          <a:xfrm>
            <a:off x="457200" y="273050"/>
            <a:ext cx="3008400" cy="11619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7" name="Google Shape;217;gd87e5959aa_1_496"/>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Autofit/>
          </a:bodyPr>
          <a:lstStyle>
            <a:lvl1pPr indent="-431800" lvl="0" marL="457200" rtl="0" algn="l">
              <a:spcBef>
                <a:spcPts val="640"/>
              </a:spcBef>
              <a:spcAft>
                <a:spcPts val="0"/>
              </a:spcAft>
              <a:buClr>
                <a:schemeClr val="dk1"/>
              </a:buClr>
              <a:buSzPts val="3200"/>
              <a:buFont typeface="Times New Roman"/>
              <a:buChar char="•"/>
              <a:defRPr sz="3200"/>
            </a:lvl1pPr>
            <a:lvl2pPr indent="-406400" lvl="1" marL="914400" rtl="0" algn="l">
              <a:spcBef>
                <a:spcPts val="560"/>
              </a:spcBef>
              <a:spcAft>
                <a:spcPts val="0"/>
              </a:spcAft>
              <a:buClr>
                <a:schemeClr val="dk1"/>
              </a:buClr>
              <a:buSzPts val="2800"/>
              <a:buFont typeface="Times New Roman"/>
              <a:buChar char="–"/>
              <a:defRPr sz="2800"/>
            </a:lvl2pPr>
            <a:lvl3pPr indent="-381000" lvl="2" marL="1371600" rtl="0" algn="l">
              <a:spcBef>
                <a:spcPts val="480"/>
              </a:spcBef>
              <a:spcAft>
                <a:spcPts val="0"/>
              </a:spcAft>
              <a:buClr>
                <a:schemeClr val="dk1"/>
              </a:buClr>
              <a:buSzPts val="2400"/>
              <a:buFont typeface="Times New Roman"/>
              <a:buChar char="•"/>
              <a:defRPr sz="2400"/>
            </a:lvl3pPr>
            <a:lvl4pPr indent="-355600" lvl="3" marL="1828800" rtl="0" algn="l">
              <a:spcBef>
                <a:spcPts val="400"/>
              </a:spcBef>
              <a:spcAft>
                <a:spcPts val="0"/>
              </a:spcAft>
              <a:buClr>
                <a:schemeClr val="dk1"/>
              </a:buClr>
              <a:buSzPts val="2000"/>
              <a:buFont typeface="Times New Roman"/>
              <a:buChar char="–"/>
              <a:defRPr sz="2000"/>
            </a:lvl4pPr>
            <a:lvl5pPr indent="-355600" lvl="4" marL="2286000" rtl="0" algn="l">
              <a:spcBef>
                <a:spcPts val="400"/>
              </a:spcBef>
              <a:spcAft>
                <a:spcPts val="0"/>
              </a:spcAft>
              <a:buClr>
                <a:schemeClr val="dk1"/>
              </a:buClr>
              <a:buSzPts val="2000"/>
              <a:buFont typeface="Times New Roman"/>
              <a:buChar char="»"/>
              <a:defRPr sz="2000"/>
            </a:lvl5pPr>
            <a:lvl6pPr indent="-355600" lvl="5" marL="2743200" rtl="0" algn="l">
              <a:spcBef>
                <a:spcPts val="400"/>
              </a:spcBef>
              <a:spcAft>
                <a:spcPts val="0"/>
              </a:spcAft>
              <a:buClr>
                <a:schemeClr val="dk1"/>
              </a:buClr>
              <a:buSzPts val="2000"/>
              <a:buFont typeface="Times New Roman"/>
              <a:buChar char="»"/>
              <a:defRPr sz="2000"/>
            </a:lvl6pPr>
            <a:lvl7pPr indent="-355600" lvl="6" marL="3200400" rtl="0" algn="l">
              <a:spcBef>
                <a:spcPts val="400"/>
              </a:spcBef>
              <a:spcAft>
                <a:spcPts val="0"/>
              </a:spcAft>
              <a:buClr>
                <a:schemeClr val="dk1"/>
              </a:buClr>
              <a:buSzPts val="2000"/>
              <a:buFont typeface="Times New Roman"/>
              <a:buChar char="»"/>
              <a:defRPr sz="2000"/>
            </a:lvl7pPr>
            <a:lvl8pPr indent="-355600" lvl="7" marL="3657600" rtl="0" algn="l">
              <a:spcBef>
                <a:spcPts val="400"/>
              </a:spcBef>
              <a:spcAft>
                <a:spcPts val="0"/>
              </a:spcAft>
              <a:buClr>
                <a:schemeClr val="dk1"/>
              </a:buClr>
              <a:buSzPts val="2000"/>
              <a:buFont typeface="Times New Roman"/>
              <a:buChar char="»"/>
              <a:defRPr sz="2000"/>
            </a:lvl8pPr>
            <a:lvl9pPr indent="-355600" lvl="8" marL="4114800" rtl="0" algn="l">
              <a:spcBef>
                <a:spcPts val="400"/>
              </a:spcBef>
              <a:spcAft>
                <a:spcPts val="0"/>
              </a:spcAft>
              <a:buClr>
                <a:schemeClr val="dk1"/>
              </a:buClr>
              <a:buSzPts val="2000"/>
              <a:buFont typeface="Times New Roman"/>
              <a:buChar char="»"/>
              <a:defRPr sz="2000"/>
            </a:lvl9pPr>
          </a:lstStyle>
          <a:p/>
        </p:txBody>
      </p:sp>
      <p:sp>
        <p:nvSpPr>
          <p:cNvPr id="218" name="Google Shape;218;gd87e5959aa_1_496"/>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dk1"/>
              </a:buClr>
              <a:buSzPts val="1400"/>
              <a:buFont typeface="Times New Roman"/>
              <a:buNone/>
              <a:defRPr sz="1400"/>
            </a:lvl1pPr>
            <a:lvl2pPr indent="-228600" lvl="1" marL="914400" rtl="0" algn="l">
              <a:spcBef>
                <a:spcPts val="240"/>
              </a:spcBef>
              <a:spcAft>
                <a:spcPts val="0"/>
              </a:spcAft>
              <a:buClr>
                <a:schemeClr val="dk1"/>
              </a:buClr>
              <a:buSzPts val="1200"/>
              <a:buFont typeface="Times New Roman"/>
              <a:buNone/>
              <a:defRPr sz="1200"/>
            </a:lvl2pPr>
            <a:lvl3pPr indent="-228600" lvl="2" marL="1371600" rtl="0" algn="l">
              <a:spcBef>
                <a:spcPts val="200"/>
              </a:spcBef>
              <a:spcAft>
                <a:spcPts val="0"/>
              </a:spcAft>
              <a:buClr>
                <a:schemeClr val="dk1"/>
              </a:buClr>
              <a:buSzPts val="1000"/>
              <a:buFont typeface="Times New Roman"/>
              <a:buNone/>
              <a:defRPr sz="1000"/>
            </a:lvl3pPr>
            <a:lvl4pPr indent="-228600" lvl="3" marL="1828800" rtl="0" algn="l">
              <a:spcBef>
                <a:spcPts val="180"/>
              </a:spcBef>
              <a:spcAft>
                <a:spcPts val="0"/>
              </a:spcAft>
              <a:buClr>
                <a:schemeClr val="dk1"/>
              </a:buClr>
              <a:buSzPts val="900"/>
              <a:buFont typeface="Times New Roman"/>
              <a:buNone/>
              <a:defRPr sz="900"/>
            </a:lvl4pPr>
            <a:lvl5pPr indent="-228600" lvl="4" marL="2286000" rtl="0" algn="l">
              <a:spcBef>
                <a:spcPts val="180"/>
              </a:spcBef>
              <a:spcAft>
                <a:spcPts val="0"/>
              </a:spcAft>
              <a:buClr>
                <a:schemeClr val="dk1"/>
              </a:buClr>
              <a:buSzPts val="900"/>
              <a:buFont typeface="Times New Roman"/>
              <a:buNone/>
              <a:defRPr sz="900"/>
            </a:lvl5pPr>
            <a:lvl6pPr indent="-228600" lvl="5" marL="2743200" rtl="0" algn="l">
              <a:spcBef>
                <a:spcPts val="180"/>
              </a:spcBef>
              <a:spcAft>
                <a:spcPts val="0"/>
              </a:spcAft>
              <a:buClr>
                <a:schemeClr val="dk1"/>
              </a:buClr>
              <a:buSzPts val="900"/>
              <a:buFont typeface="Times New Roman"/>
              <a:buNone/>
              <a:defRPr sz="900"/>
            </a:lvl6pPr>
            <a:lvl7pPr indent="-228600" lvl="6" marL="3200400" rtl="0" algn="l">
              <a:spcBef>
                <a:spcPts val="180"/>
              </a:spcBef>
              <a:spcAft>
                <a:spcPts val="0"/>
              </a:spcAft>
              <a:buClr>
                <a:schemeClr val="dk1"/>
              </a:buClr>
              <a:buSzPts val="900"/>
              <a:buFont typeface="Times New Roman"/>
              <a:buNone/>
              <a:defRPr sz="900"/>
            </a:lvl7pPr>
            <a:lvl8pPr indent="-228600" lvl="7" marL="3657600" rtl="0" algn="l">
              <a:spcBef>
                <a:spcPts val="180"/>
              </a:spcBef>
              <a:spcAft>
                <a:spcPts val="0"/>
              </a:spcAft>
              <a:buClr>
                <a:schemeClr val="dk1"/>
              </a:buClr>
              <a:buSzPts val="900"/>
              <a:buFont typeface="Times New Roman"/>
              <a:buNone/>
              <a:defRPr sz="900"/>
            </a:lvl8pPr>
            <a:lvl9pPr indent="-228600" lvl="8" marL="4114800" rtl="0" algn="l">
              <a:spcBef>
                <a:spcPts val="180"/>
              </a:spcBef>
              <a:spcAft>
                <a:spcPts val="0"/>
              </a:spcAft>
              <a:buClr>
                <a:schemeClr val="dk1"/>
              </a:buClr>
              <a:buSzPts val="900"/>
              <a:buFont typeface="Times New Roman"/>
              <a:buNone/>
              <a:defRPr sz="900"/>
            </a:lvl9pPr>
          </a:lstStyle>
          <a:p/>
        </p:txBody>
      </p:sp>
      <p:sp>
        <p:nvSpPr>
          <p:cNvPr id="219" name="Google Shape;219;gd87e5959aa_1_49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0" name="Google Shape;220;gd87e5959aa_1_496"/>
          <p:cNvSpPr txBox="1"/>
          <p:nvPr>
            <p:ph idx="11" type="ftr"/>
          </p:nvPr>
        </p:nvSpPr>
        <p:spPr>
          <a:xfrm>
            <a:off x="3124199" y="6248400"/>
            <a:ext cx="3289500" cy="457200"/>
          </a:xfrm>
          <a:prstGeom prst="rect">
            <a:avLst/>
          </a:prstGeom>
          <a:noFill/>
          <a:ln>
            <a:noFill/>
          </a:ln>
        </p:spPr>
        <p:txBody>
          <a:bodyPr anchorCtr="0" anchor="t"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1" name="Google Shape;221;gd87e5959aa_1_49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a:solidFill>
                  <a:schemeClr val="dk1"/>
                </a:solidFill>
                <a:latin typeface="Gill Sans"/>
                <a:ea typeface="Gill Sans"/>
                <a:cs typeface="Gill Sans"/>
                <a:sym typeface="Gill Sans"/>
              </a:defRPr>
            </a:lvl1pPr>
            <a:lvl2pPr indent="0" lvl="1" marL="0" marR="0" rtl="0" algn="r">
              <a:spcBef>
                <a:spcPts val="0"/>
              </a:spcBef>
              <a:spcAft>
                <a:spcPts val="0"/>
              </a:spcAft>
              <a:buNone/>
              <a:defRPr b="0" i="0" sz="1400">
                <a:solidFill>
                  <a:schemeClr val="dk1"/>
                </a:solidFill>
                <a:latin typeface="Gill Sans"/>
                <a:ea typeface="Gill Sans"/>
                <a:cs typeface="Gill Sans"/>
                <a:sym typeface="Gill Sans"/>
              </a:defRPr>
            </a:lvl2pPr>
            <a:lvl3pPr indent="0" lvl="2" marL="0" marR="0" rtl="0" algn="r">
              <a:spcBef>
                <a:spcPts val="0"/>
              </a:spcBef>
              <a:spcAft>
                <a:spcPts val="0"/>
              </a:spcAft>
              <a:buNone/>
              <a:defRPr b="0" i="0" sz="1400">
                <a:solidFill>
                  <a:schemeClr val="dk1"/>
                </a:solidFill>
                <a:latin typeface="Gill Sans"/>
                <a:ea typeface="Gill Sans"/>
                <a:cs typeface="Gill Sans"/>
                <a:sym typeface="Gill Sans"/>
              </a:defRPr>
            </a:lvl3pPr>
            <a:lvl4pPr indent="0" lvl="3" marL="0" marR="0" rtl="0" algn="r">
              <a:spcBef>
                <a:spcPts val="0"/>
              </a:spcBef>
              <a:spcAft>
                <a:spcPts val="0"/>
              </a:spcAft>
              <a:buNone/>
              <a:defRPr b="0" i="0" sz="1400">
                <a:solidFill>
                  <a:schemeClr val="dk1"/>
                </a:solidFill>
                <a:latin typeface="Gill Sans"/>
                <a:ea typeface="Gill Sans"/>
                <a:cs typeface="Gill Sans"/>
                <a:sym typeface="Gill Sans"/>
              </a:defRPr>
            </a:lvl4pPr>
            <a:lvl5pPr indent="0" lvl="4" marL="0" marR="0" rtl="0" algn="r">
              <a:spcBef>
                <a:spcPts val="0"/>
              </a:spcBef>
              <a:spcAft>
                <a:spcPts val="0"/>
              </a:spcAft>
              <a:buNone/>
              <a:defRPr b="0" i="0" sz="1400">
                <a:solidFill>
                  <a:schemeClr val="dk1"/>
                </a:solidFill>
                <a:latin typeface="Gill Sans"/>
                <a:ea typeface="Gill Sans"/>
                <a:cs typeface="Gill Sans"/>
                <a:sym typeface="Gill Sans"/>
              </a:defRPr>
            </a:lvl5pPr>
            <a:lvl6pPr indent="0" lvl="5" marL="0" marR="0" rtl="0" algn="r">
              <a:spcBef>
                <a:spcPts val="0"/>
              </a:spcBef>
              <a:spcAft>
                <a:spcPts val="0"/>
              </a:spcAft>
              <a:buNone/>
              <a:defRPr b="0" i="0" sz="1400">
                <a:solidFill>
                  <a:schemeClr val="dk1"/>
                </a:solidFill>
                <a:latin typeface="Gill Sans"/>
                <a:ea typeface="Gill Sans"/>
                <a:cs typeface="Gill Sans"/>
                <a:sym typeface="Gill Sans"/>
              </a:defRPr>
            </a:lvl6pPr>
            <a:lvl7pPr indent="0" lvl="6" marL="0" marR="0" rtl="0" algn="r">
              <a:spcBef>
                <a:spcPts val="0"/>
              </a:spcBef>
              <a:spcAft>
                <a:spcPts val="0"/>
              </a:spcAft>
              <a:buNone/>
              <a:defRPr b="0" i="0" sz="1400">
                <a:solidFill>
                  <a:schemeClr val="dk1"/>
                </a:solidFill>
                <a:latin typeface="Gill Sans"/>
                <a:ea typeface="Gill Sans"/>
                <a:cs typeface="Gill Sans"/>
                <a:sym typeface="Gill Sans"/>
              </a:defRPr>
            </a:lvl7pPr>
            <a:lvl8pPr indent="0" lvl="7" marL="0" marR="0" rtl="0" algn="r">
              <a:spcBef>
                <a:spcPts val="0"/>
              </a:spcBef>
              <a:spcAft>
                <a:spcPts val="0"/>
              </a:spcAft>
              <a:buNone/>
              <a:defRPr b="0" i="0" sz="1400">
                <a:solidFill>
                  <a:schemeClr val="dk1"/>
                </a:solidFill>
                <a:latin typeface="Gill Sans"/>
                <a:ea typeface="Gill Sans"/>
                <a:cs typeface="Gill Sans"/>
                <a:sym typeface="Gill Sans"/>
              </a:defRPr>
            </a:lvl8pPr>
            <a:lvl9pPr indent="0" lvl="8" marL="0" marR="0" rtl="0" algn="r">
              <a:spcBef>
                <a:spcPts val="0"/>
              </a:spcBef>
              <a:spcAft>
                <a:spcPts val="0"/>
              </a:spcAft>
              <a:buNone/>
              <a:defRPr b="0" i="0" sz="1400">
                <a:solidFill>
                  <a:schemeClr val="dk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222" name="Shape 222"/>
        <p:cNvGrpSpPr/>
        <p:nvPr/>
      </p:nvGrpSpPr>
      <p:grpSpPr>
        <a:xfrm>
          <a:off x="0" y="0"/>
          <a:ext cx="0" cy="0"/>
          <a:chOff x="0" y="0"/>
          <a:chExt cx="0" cy="0"/>
        </a:xfrm>
      </p:grpSpPr>
      <p:sp>
        <p:nvSpPr>
          <p:cNvPr id="223" name="Google Shape;223;gd87e5959aa_1_505"/>
          <p:cNvSpPr txBox="1"/>
          <p:nvPr/>
        </p:nvSpPr>
        <p:spPr>
          <a:xfrm>
            <a:off x="615950" y="0"/>
            <a:ext cx="863700" cy="4617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200">
                <a:solidFill>
                  <a:srgbClr val="990000"/>
                </a:solidFill>
                <a:latin typeface="Times New Roman"/>
                <a:ea typeface="Times New Roman"/>
                <a:cs typeface="Times New Roman"/>
                <a:sym typeface="Times New Roman"/>
              </a:rPr>
              <a:t>CMU SCS</a:t>
            </a:r>
            <a:endParaRPr b="1" sz="3200">
              <a:solidFill>
                <a:srgbClr val="990000"/>
              </a:solidFill>
              <a:latin typeface="Times New Roman"/>
              <a:ea typeface="Times New Roman"/>
              <a:cs typeface="Times New Roman"/>
              <a:sym typeface="Times New Roman"/>
            </a:endParaRPr>
          </a:p>
        </p:txBody>
      </p:sp>
      <p:pic>
        <p:nvPicPr>
          <p:cNvPr id="224" name="Google Shape;224;gd87e5959aa_1_505"/>
          <p:cNvPicPr preferRelativeResize="0"/>
          <p:nvPr/>
        </p:nvPicPr>
        <p:blipFill rotWithShape="1">
          <a:blip r:embed="rId2">
            <a:alphaModFix/>
          </a:blip>
          <a:srcRect b="0" l="0" r="0" t="0"/>
          <a:stretch/>
        </p:blipFill>
        <p:spPr>
          <a:xfrm>
            <a:off x="0" y="0"/>
            <a:ext cx="1444625" cy="412750"/>
          </a:xfrm>
          <a:prstGeom prst="rect">
            <a:avLst/>
          </a:prstGeom>
          <a:noFill/>
          <a:ln>
            <a:noFill/>
          </a:ln>
        </p:spPr>
      </p:pic>
      <p:sp>
        <p:nvSpPr>
          <p:cNvPr id="225" name="Google Shape;225;gd87e5959aa_1_505"/>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6" name="Google Shape;226;gd87e5959aa_1_505"/>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l">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227" name="Google Shape;227;gd87e5959aa_1_505"/>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dk1"/>
              </a:buClr>
              <a:buSzPts val="1400"/>
              <a:buFont typeface="Times New Roman"/>
              <a:buNone/>
              <a:defRPr sz="1400"/>
            </a:lvl1pPr>
            <a:lvl2pPr indent="-228600" lvl="1" marL="914400" rtl="0" algn="l">
              <a:spcBef>
                <a:spcPts val="240"/>
              </a:spcBef>
              <a:spcAft>
                <a:spcPts val="0"/>
              </a:spcAft>
              <a:buClr>
                <a:schemeClr val="dk1"/>
              </a:buClr>
              <a:buSzPts val="1200"/>
              <a:buFont typeface="Times New Roman"/>
              <a:buNone/>
              <a:defRPr sz="1200"/>
            </a:lvl2pPr>
            <a:lvl3pPr indent="-228600" lvl="2" marL="1371600" rtl="0" algn="l">
              <a:spcBef>
                <a:spcPts val="200"/>
              </a:spcBef>
              <a:spcAft>
                <a:spcPts val="0"/>
              </a:spcAft>
              <a:buClr>
                <a:schemeClr val="dk1"/>
              </a:buClr>
              <a:buSzPts val="1000"/>
              <a:buFont typeface="Times New Roman"/>
              <a:buNone/>
              <a:defRPr sz="1000"/>
            </a:lvl3pPr>
            <a:lvl4pPr indent="-228600" lvl="3" marL="1828800" rtl="0" algn="l">
              <a:spcBef>
                <a:spcPts val="180"/>
              </a:spcBef>
              <a:spcAft>
                <a:spcPts val="0"/>
              </a:spcAft>
              <a:buClr>
                <a:schemeClr val="dk1"/>
              </a:buClr>
              <a:buSzPts val="900"/>
              <a:buFont typeface="Times New Roman"/>
              <a:buNone/>
              <a:defRPr sz="900"/>
            </a:lvl4pPr>
            <a:lvl5pPr indent="-228600" lvl="4" marL="2286000" rtl="0" algn="l">
              <a:spcBef>
                <a:spcPts val="180"/>
              </a:spcBef>
              <a:spcAft>
                <a:spcPts val="0"/>
              </a:spcAft>
              <a:buClr>
                <a:schemeClr val="dk1"/>
              </a:buClr>
              <a:buSzPts val="900"/>
              <a:buFont typeface="Times New Roman"/>
              <a:buNone/>
              <a:defRPr sz="900"/>
            </a:lvl5pPr>
            <a:lvl6pPr indent="-228600" lvl="5" marL="2743200" rtl="0" algn="l">
              <a:spcBef>
                <a:spcPts val="180"/>
              </a:spcBef>
              <a:spcAft>
                <a:spcPts val="0"/>
              </a:spcAft>
              <a:buClr>
                <a:schemeClr val="dk1"/>
              </a:buClr>
              <a:buSzPts val="900"/>
              <a:buFont typeface="Times New Roman"/>
              <a:buNone/>
              <a:defRPr sz="900"/>
            </a:lvl6pPr>
            <a:lvl7pPr indent="-228600" lvl="6" marL="3200400" rtl="0" algn="l">
              <a:spcBef>
                <a:spcPts val="180"/>
              </a:spcBef>
              <a:spcAft>
                <a:spcPts val="0"/>
              </a:spcAft>
              <a:buClr>
                <a:schemeClr val="dk1"/>
              </a:buClr>
              <a:buSzPts val="900"/>
              <a:buFont typeface="Times New Roman"/>
              <a:buNone/>
              <a:defRPr sz="900"/>
            </a:lvl7pPr>
            <a:lvl8pPr indent="-228600" lvl="7" marL="3657600" rtl="0" algn="l">
              <a:spcBef>
                <a:spcPts val="180"/>
              </a:spcBef>
              <a:spcAft>
                <a:spcPts val="0"/>
              </a:spcAft>
              <a:buClr>
                <a:schemeClr val="dk1"/>
              </a:buClr>
              <a:buSzPts val="900"/>
              <a:buFont typeface="Times New Roman"/>
              <a:buNone/>
              <a:defRPr sz="900"/>
            </a:lvl8pPr>
            <a:lvl9pPr indent="-228600" lvl="8" marL="4114800" rtl="0" algn="l">
              <a:spcBef>
                <a:spcPts val="180"/>
              </a:spcBef>
              <a:spcAft>
                <a:spcPts val="0"/>
              </a:spcAft>
              <a:buClr>
                <a:schemeClr val="dk1"/>
              </a:buClr>
              <a:buSzPts val="900"/>
              <a:buFont typeface="Times New Roman"/>
              <a:buNone/>
              <a:defRPr sz="900"/>
            </a:lvl9pPr>
          </a:lstStyle>
          <a:p/>
        </p:txBody>
      </p:sp>
      <p:sp>
        <p:nvSpPr>
          <p:cNvPr id="228" name="Google Shape;228;gd87e5959aa_1_50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9" name="Google Shape;229;gd87e5959aa_1_505"/>
          <p:cNvSpPr txBox="1"/>
          <p:nvPr>
            <p:ph idx="11" type="ftr"/>
          </p:nvPr>
        </p:nvSpPr>
        <p:spPr>
          <a:xfrm>
            <a:off x="3124199" y="6248400"/>
            <a:ext cx="3289500" cy="457200"/>
          </a:xfrm>
          <a:prstGeom prst="rect">
            <a:avLst/>
          </a:prstGeom>
          <a:noFill/>
          <a:ln>
            <a:noFill/>
          </a:ln>
        </p:spPr>
        <p:txBody>
          <a:bodyPr anchorCtr="0" anchor="t"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0" name="Google Shape;230;gd87e5959aa_1_50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a:solidFill>
                  <a:schemeClr val="dk1"/>
                </a:solidFill>
                <a:latin typeface="Gill Sans"/>
                <a:ea typeface="Gill Sans"/>
                <a:cs typeface="Gill Sans"/>
                <a:sym typeface="Gill Sans"/>
              </a:defRPr>
            </a:lvl1pPr>
            <a:lvl2pPr indent="0" lvl="1" marL="0" marR="0" rtl="0" algn="r">
              <a:spcBef>
                <a:spcPts val="0"/>
              </a:spcBef>
              <a:spcAft>
                <a:spcPts val="0"/>
              </a:spcAft>
              <a:buNone/>
              <a:defRPr b="0" i="0" sz="1400">
                <a:solidFill>
                  <a:schemeClr val="dk1"/>
                </a:solidFill>
                <a:latin typeface="Gill Sans"/>
                <a:ea typeface="Gill Sans"/>
                <a:cs typeface="Gill Sans"/>
                <a:sym typeface="Gill Sans"/>
              </a:defRPr>
            </a:lvl2pPr>
            <a:lvl3pPr indent="0" lvl="2" marL="0" marR="0" rtl="0" algn="r">
              <a:spcBef>
                <a:spcPts val="0"/>
              </a:spcBef>
              <a:spcAft>
                <a:spcPts val="0"/>
              </a:spcAft>
              <a:buNone/>
              <a:defRPr b="0" i="0" sz="1400">
                <a:solidFill>
                  <a:schemeClr val="dk1"/>
                </a:solidFill>
                <a:latin typeface="Gill Sans"/>
                <a:ea typeface="Gill Sans"/>
                <a:cs typeface="Gill Sans"/>
                <a:sym typeface="Gill Sans"/>
              </a:defRPr>
            </a:lvl3pPr>
            <a:lvl4pPr indent="0" lvl="3" marL="0" marR="0" rtl="0" algn="r">
              <a:spcBef>
                <a:spcPts val="0"/>
              </a:spcBef>
              <a:spcAft>
                <a:spcPts val="0"/>
              </a:spcAft>
              <a:buNone/>
              <a:defRPr b="0" i="0" sz="1400">
                <a:solidFill>
                  <a:schemeClr val="dk1"/>
                </a:solidFill>
                <a:latin typeface="Gill Sans"/>
                <a:ea typeface="Gill Sans"/>
                <a:cs typeface="Gill Sans"/>
                <a:sym typeface="Gill Sans"/>
              </a:defRPr>
            </a:lvl4pPr>
            <a:lvl5pPr indent="0" lvl="4" marL="0" marR="0" rtl="0" algn="r">
              <a:spcBef>
                <a:spcPts val="0"/>
              </a:spcBef>
              <a:spcAft>
                <a:spcPts val="0"/>
              </a:spcAft>
              <a:buNone/>
              <a:defRPr b="0" i="0" sz="1400">
                <a:solidFill>
                  <a:schemeClr val="dk1"/>
                </a:solidFill>
                <a:latin typeface="Gill Sans"/>
                <a:ea typeface="Gill Sans"/>
                <a:cs typeface="Gill Sans"/>
                <a:sym typeface="Gill Sans"/>
              </a:defRPr>
            </a:lvl5pPr>
            <a:lvl6pPr indent="0" lvl="5" marL="0" marR="0" rtl="0" algn="r">
              <a:spcBef>
                <a:spcPts val="0"/>
              </a:spcBef>
              <a:spcAft>
                <a:spcPts val="0"/>
              </a:spcAft>
              <a:buNone/>
              <a:defRPr b="0" i="0" sz="1400">
                <a:solidFill>
                  <a:schemeClr val="dk1"/>
                </a:solidFill>
                <a:latin typeface="Gill Sans"/>
                <a:ea typeface="Gill Sans"/>
                <a:cs typeface="Gill Sans"/>
                <a:sym typeface="Gill Sans"/>
              </a:defRPr>
            </a:lvl6pPr>
            <a:lvl7pPr indent="0" lvl="6" marL="0" marR="0" rtl="0" algn="r">
              <a:spcBef>
                <a:spcPts val="0"/>
              </a:spcBef>
              <a:spcAft>
                <a:spcPts val="0"/>
              </a:spcAft>
              <a:buNone/>
              <a:defRPr b="0" i="0" sz="1400">
                <a:solidFill>
                  <a:schemeClr val="dk1"/>
                </a:solidFill>
                <a:latin typeface="Gill Sans"/>
                <a:ea typeface="Gill Sans"/>
                <a:cs typeface="Gill Sans"/>
                <a:sym typeface="Gill Sans"/>
              </a:defRPr>
            </a:lvl7pPr>
            <a:lvl8pPr indent="0" lvl="7" marL="0" marR="0" rtl="0" algn="r">
              <a:spcBef>
                <a:spcPts val="0"/>
              </a:spcBef>
              <a:spcAft>
                <a:spcPts val="0"/>
              </a:spcAft>
              <a:buNone/>
              <a:defRPr b="0" i="0" sz="1400">
                <a:solidFill>
                  <a:schemeClr val="dk1"/>
                </a:solidFill>
                <a:latin typeface="Gill Sans"/>
                <a:ea typeface="Gill Sans"/>
                <a:cs typeface="Gill Sans"/>
                <a:sym typeface="Gill Sans"/>
              </a:defRPr>
            </a:lvl8pPr>
            <a:lvl9pPr indent="0" lvl="8" marL="0" marR="0" rtl="0" algn="r">
              <a:spcBef>
                <a:spcPts val="0"/>
              </a:spcBef>
              <a:spcAft>
                <a:spcPts val="0"/>
              </a:spcAft>
              <a:buNone/>
              <a:defRPr b="0" i="0" sz="1400">
                <a:solidFill>
                  <a:schemeClr val="dk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231" name="Shape 231"/>
        <p:cNvGrpSpPr/>
        <p:nvPr/>
      </p:nvGrpSpPr>
      <p:grpSpPr>
        <a:xfrm>
          <a:off x="0" y="0"/>
          <a:ext cx="0" cy="0"/>
          <a:chOff x="0" y="0"/>
          <a:chExt cx="0" cy="0"/>
        </a:xfrm>
      </p:grpSpPr>
      <p:sp>
        <p:nvSpPr>
          <p:cNvPr id="232" name="Google Shape;232;gd87e5959aa_1_514"/>
          <p:cNvSpPr txBox="1"/>
          <p:nvPr/>
        </p:nvSpPr>
        <p:spPr>
          <a:xfrm>
            <a:off x="615950" y="0"/>
            <a:ext cx="863700" cy="4617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200">
                <a:solidFill>
                  <a:srgbClr val="990000"/>
                </a:solidFill>
                <a:latin typeface="Times New Roman"/>
                <a:ea typeface="Times New Roman"/>
                <a:cs typeface="Times New Roman"/>
                <a:sym typeface="Times New Roman"/>
              </a:rPr>
              <a:t>CMU SCS</a:t>
            </a:r>
            <a:endParaRPr b="1" sz="3200">
              <a:solidFill>
                <a:srgbClr val="990000"/>
              </a:solidFill>
              <a:latin typeface="Times New Roman"/>
              <a:ea typeface="Times New Roman"/>
              <a:cs typeface="Times New Roman"/>
              <a:sym typeface="Times New Roman"/>
            </a:endParaRPr>
          </a:p>
        </p:txBody>
      </p:sp>
      <p:pic>
        <p:nvPicPr>
          <p:cNvPr id="233" name="Google Shape;233;gd87e5959aa_1_514"/>
          <p:cNvPicPr preferRelativeResize="0"/>
          <p:nvPr/>
        </p:nvPicPr>
        <p:blipFill rotWithShape="1">
          <a:blip r:embed="rId2">
            <a:alphaModFix/>
          </a:blip>
          <a:srcRect b="0" l="0" r="0" t="0"/>
          <a:stretch/>
        </p:blipFill>
        <p:spPr>
          <a:xfrm>
            <a:off x="0" y="0"/>
            <a:ext cx="1444625" cy="412750"/>
          </a:xfrm>
          <a:prstGeom prst="rect">
            <a:avLst/>
          </a:prstGeom>
          <a:noFill/>
          <a:ln>
            <a:noFill/>
          </a:ln>
        </p:spPr>
      </p:pic>
      <p:sp>
        <p:nvSpPr>
          <p:cNvPr id="234" name="Google Shape;234;gd87e5959aa_1_514"/>
          <p:cNvSpPr txBox="1"/>
          <p:nvPr>
            <p:ph type="title"/>
          </p:nvPr>
        </p:nvSpPr>
        <p:spPr>
          <a:xfrm>
            <a:off x="685800" y="609600"/>
            <a:ext cx="7772400" cy="6858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5" name="Google Shape;235;gd87e5959aa_1_514"/>
          <p:cNvSpPr txBox="1"/>
          <p:nvPr>
            <p:ph idx="1" type="body"/>
          </p:nvPr>
        </p:nvSpPr>
        <p:spPr>
          <a:xfrm rot="5400000">
            <a:off x="2247900" y="-114300"/>
            <a:ext cx="4648200" cy="77724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36" name="Google Shape;236;gd87e5959aa_1_51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7" name="Google Shape;237;gd87e5959aa_1_514"/>
          <p:cNvSpPr txBox="1"/>
          <p:nvPr>
            <p:ph idx="11" type="ftr"/>
          </p:nvPr>
        </p:nvSpPr>
        <p:spPr>
          <a:xfrm>
            <a:off x="3124199" y="6248400"/>
            <a:ext cx="3289500" cy="457200"/>
          </a:xfrm>
          <a:prstGeom prst="rect">
            <a:avLst/>
          </a:prstGeom>
          <a:noFill/>
          <a:ln>
            <a:noFill/>
          </a:ln>
        </p:spPr>
        <p:txBody>
          <a:bodyPr anchorCtr="0" anchor="t"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8" name="Google Shape;238;gd87e5959aa_1_51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a:solidFill>
                  <a:schemeClr val="dk1"/>
                </a:solidFill>
                <a:latin typeface="Gill Sans"/>
                <a:ea typeface="Gill Sans"/>
                <a:cs typeface="Gill Sans"/>
                <a:sym typeface="Gill Sans"/>
              </a:defRPr>
            </a:lvl1pPr>
            <a:lvl2pPr indent="0" lvl="1" marL="0" marR="0" rtl="0" algn="r">
              <a:spcBef>
                <a:spcPts val="0"/>
              </a:spcBef>
              <a:spcAft>
                <a:spcPts val="0"/>
              </a:spcAft>
              <a:buNone/>
              <a:defRPr b="0" i="0" sz="1400">
                <a:solidFill>
                  <a:schemeClr val="dk1"/>
                </a:solidFill>
                <a:latin typeface="Gill Sans"/>
                <a:ea typeface="Gill Sans"/>
                <a:cs typeface="Gill Sans"/>
                <a:sym typeface="Gill Sans"/>
              </a:defRPr>
            </a:lvl2pPr>
            <a:lvl3pPr indent="0" lvl="2" marL="0" marR="0" rtl="0" algn="r">
              <a:spcBef>
                <a:spcPts val="0"/>
              </a:spcBef>
              <a:spcAft>
                <a:spcPts val="0"/>
              </a:spcAft>
              <a:buNone/>
              <a:defRPr b="0" i="0" sz="1400">
                <a:solidFill>
                  <a:schemeClr val="dk1"/>
                </a:solidFill>
                <a:latin typeface="Gill Sans"/>
                <a:ea typeface="Gill Sans"/>
                <a:cs typeface="Gill Sans"/>
                <a:sym typeface="Gill Sans"/>
              </a:defRPr>
            </a:lvl3pPr>
            <a:lvl4pPr indent="0" lvl="3" marL="0" marR="0" rtl="0" algn="r">
              <a:spcBef>
                <a:spcPts val="0"/>
              </a:spcBef>
              <a:spcAft>
                <a:spcPts val="0"/>
              </a:spcAft>
              <a:buNone/>
              <a:defRPr b="0" i="0" sz="1400">
                <a:solidFill>
                  <a:schemeClr val="dk1"/>
                </a:solidFill>
                <a:latin typeface="Gill Sans"/>
                <a:ea typeface="Gill Sans"/>
                <a:cs typeface="Gill Sans"/>
                <a:sym typeface="Gill Sans"/>
              </a:defRPr>
            </a:lvl4pPr>
            <a:lvl5pPr indent="0" lvl="4" marL="0" marR="0" rtl="0" algn="r">
              <a:spcBef>
                <a:spcPts val="0"/>
              </a:spcBef>
              <a:spcAft>
                <a:spcPts val="0"/>
              </a:spcAft>
              <a:buNone/>
              <a:defRPr b="0" i="0" sz="1400">
                <a:solidFill>
                  <a:schemeClr val="dk1"/>
                </a:solidFill>
                <a:latin typeface="Gill Sans"/>
                <a:ea typeface="Gill Sans"/>
                <a:cs typeface="Gill Sans"/>
                <a:sym typeface="Gill Sans"/>
              </a:defRPr>
            </a:lvl5pPr>
            <a:lvl6pPr indent="0" lvl="5" marL="0" marR="0" rtl="0" algn="r">
              <a:spcBef>
                <a:spcPts val="0"/>
              </a:spcBef>
              <a:spcAft>
                <a:spcPts val="0"/>
              </a:spcAft>
              <a:buNone/>
              <a:defRPr b="0" i="0" sz="1400">
                <a:solidFill>
                  <a:schemeClr val="dk1"/>
                </a:solidFill>
                <a:latin typeface="Gill Sans"/>
                <a:ea typeface="Gill Sans"/>
                <a:cs typeface="Gill Sans"/>
                <a:sym typeface="Gill Sans"/>
              </a:defRPr>
            </a:lvl6pPr>
            <a:lvl7pPr indent="0" lvl="6" marL="0" marR="0" rtl="0" algn="r">
              <a:spcBef>
                <a:spcPts val="0"/>
              </a:spcBef>
              <a:spcAft>
                <a:spcPts val="0"/>
              </a:spcAft>
              <a:buNone/>
              <a:defRPr b="0" i="0" sz="1400">
                <a:solidFill>
                  <a:schemeClr val="dk1"/>
                </a:solidFill>
                <a:latin typeface="Gill Sans"/>
                <a:ea typeface="Gill Sans"/>
                <a:cs typeface="Gill Sans"/>
                <a:sym typeface="Gill Sans"/>
              </a:defRPr>
            </a:lvl7pPr>
            <a:lvl8pPr indent="0" lvl="7" marL="0" marR="0" rtl="0" algn="r">
              <a:spcBef>
                <a:spcPts val="0"/>
              </a:spcBef>
              <a:spcAft>
                <a:spcPts val="0"/>
              </a:spcAft>
              <a:buNone/>
              <a:defRPr b="0" i="0" sz="1400">
                <a:solidFill>
                  <a:schemeClr val="dk1"/>
                </a:solidFill>
                <a:latin typeface="Gill Sans"/>
                <a:ea typeface="Gill Sans"/>
                <a:cs typeface="Gill Sans"/>
                <a:sym typeface="Gill Sans"/>
              </a:defRPr>
            </a:lvl8pPr>
            <a:lvl9pPr indent="0" lvl="8" marL="0" marR="0" rtl="0" algn="r">
              <a:spcBef>
                <a:spcPts val="0"/>
              </a:spcBef>
              <a:spcAft>
                <a:spcPts val="0"/>
              </a:spcAft>
              <a:buNone/>
              <a:defRPr b="0" i="0" sz="1400">
                <a:solidFill>
                  <a:schemeClr val="dk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39" name="Shape 239"/>
        <p:cNvGrpSpPr/>
        <p:nvPr/>
      </p:nvGrpSpPr>
      <p:grpSpPr>
        <a:xfrm>
          <a:off x="0" y="0"/>
          <a:ext cx="0" cy="0"/>
          <a:chOff x="0" y="0"/>
          <a:chExt cx="0" cy="0"/>
        </a:xfrm>
      </p:grpSpPr>
      <p:sp>
        <p:nvSpPr>
          <p:cNvPr id="240" name="Google Shape;240;gd87e5959aa_1_522"/>
          <p:cNvSpPr txBox="1"/>
          <p:nvPr/>
        </p:nvSpPr>
        <p:spPr>
          <a:xfrm>
            <a:off x="615950" y="0"/>
            <a:ext cx="863700" cy="4617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200">
                <a:solidFill>
                  <a:srgbClr val="990000"/>
                </a:solidFill>
                <a:latin typeface="Times New Roman"/>
                <a:ea typeface="Times New Roman"/>
                <a:cs typeface="Times New Roman"/>
                <a:sym typeface="Times New Roman"/>
              </a:rPr>
              <a:t>CMU SCS</a:t>
            </a:r>
            <a:endParaRPr b="1" sz="3200">
              <a:solidFill>
                <a:srgbClr val="990000"/>
              </a:solidFill>
              <a:latin typeface="Times New Roman"/>
              <a:ea typeface="Times New Roman"/>
              <a:cs typeface="Times New Roman"/>
              <a:sym typeface="Times New Roman"/>
            </a:endParaRPr>
          </a:p>
        </p:txBody>
      </p:sp>
      <p:pic>
        <p:nvPicPr>
          <p:cNvPr id="241" name="Google Shape;241;gd87e5959aa_1_522"/>
          <p:cNvPicPr preferRelativeResize="0"/>
          <p:nvPr/>
        </p:nvPicPr>
        <p:blipFill rotWithShape="1">
          <a:blip r:embed="rId2">
            <a:alphaModFix/>
          </a:blip>
          <a:srcRect b="0" l="0" r="0" t="0"/>
          <a:stretch/>
        </p:blipFill>
        <p:spPr>
          <a:xfrm>
            <a:off x="0" y="0"/>
            <a:ext cx="1444625" cy="412750"/>
          </a:xfrm>
          <a:prstGeom prst="rect">
            <a:avLst/>
          </a:prstGeom>
          <a:noFill/>
          <a:ln>
            <a:noFill/>
          </a:ln>
        </p:spPr>
      </p:pic>
      <p:sp>
        <p:nvSpPr>
          <p:cNvPr id="242" name="Google Shape;242;gd87e5959aa_1_522"/>
          <p:cNvSpPr txBox="1"/>
          <p:nvPr>
            <p:ph type="title"/>
          </p:nvPr>
        </p:nvSpPr>
        <p:spPr>
          <a:xfrm rot="5400000">
            <a:off x="4743450" y="2381250"/>
            <a:ext cx="5486400" cy="1943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3" name="Google Shape;243;gd87e5959aa_1_522"/>
          <p:cNvSpPr txBox="1"/>
          <p:nvPr>
            <p:ph idx="1" type="body"/>
          </p:nvPr>
        </p:nvSpPr>
        <p:spPr>
          <a:xfrm rot="5400000">
            <a:off x="781050" y="514350"/>
            <a:ext cx="5486400" cy="56769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44" name="Google Shape;244;gd87e5959aa_1_52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5" name="Google Shape;245;gd87e5959aa_1_522"/>
          <p:cNvSpPr txBox="1"/>
          <p:nvPr>
            <p:ph idx="11" type="ftr"/>
          </p:nvPr>
        </p:nvSpPr>
        <p:spPr>
          <a:xfrm>
            <a:off x="3124199" y="6248400"/>
            <a:ext cx="3289500" cy="457200"/>
          </a:xfrm>
          <a:prstGeom prst="rect">
            <a:avLst/>
          </a:prstGeom>
          <a:noFill/>
          <a:ln>
            <a:noFill/>
          </a:ln>
        </p:spPr>
        <p:txBody>
          <a:bodyPr anchorCtr="0" anchor="t"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6" name="Google Shape;246;gd87e5959aa_1_52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a:solidFill>
                  <a:schemeClr val="dk1"/>
                </a:solidFill>
                <a:latin typeface="Gill Sans"/>
                <a:ea typeface="Gill Sans"/>
                <a:cs typeface="Gill Sans"/>
                <a:sym typeface="Gill Sans"/>
              </a:defRPr>
            </a:lvl1pPr>
            <a:lvl2pPr indent="0" lvl="1" marL="0" marR="0" rtl="0" algn="r">
              <a:spcBef>
                <a:spcPts val="0"/>
              </a:spcBef>
              <a:spcAft>
                <a:spcPts val="0"/>
              </a:spcAft>
              <a:buNone/>
              <a:defRPr b="0" i="0" sz="1400">
                <a:solidFill>
                  <a:schemeClr val="dk1"/>
                </a:solidFill>
                <a:latin typeface="Gill Sans"/>
                <a:ea typeface="Gill Sans"/>
                <a:cs typeface="Gill Sans"/>
                <a:sym typeface="Gill Sans"/>
              </a:defRPr>
            </a:lvl2pPr>
            <a:lvl3pPr indent="0" lvl="2" marL="0" marR="0" rtl="0" algn="r">
              <a:spcBef>
                <a:spcPts val="0"/>
              </a:spcBef>
              <a:spcAft>
                <a:spcPts val="0"/>
              </a:spcAft>
              <a:buNone/>
              <a:defRPr b="0" i="0" sz="1400">
                <a:solidFill>
                  <a:schemeClr val="dk1"/>
                </a:solidFill>
                <a:latin typeface="Gill Sans"/>
                <a:ea typeface="Gill Sans"/>
                <a:cs typeface="Gill Sans"/>
                <a:sym typeface="Gill Sans"/>
              </a:defRPr>
            </a:lvl3pPr>
            <a:lvl4pPr indent="0" lvl="3" marL="0" marR="0" rtl="0" algn="r">
              <a:spcBef>
                <a:spcPts val="0"/>
              </a:spcBef>
              <a:spcAft>
                <a:spcPts val="0"/>
              </a:spcAft>
              <a:buNone/>
              <a:defRPr b="0" i="0" sz="1400">
                <a:solidFill>
                  <a:schemeClr val="dk1"/>
                </a:solidFill>
                <a:latin typeface="Gill Sans"/>
                <a:ea typeface="Gill Sans"/>
                <a:cs typeface="Gill Sans"/>
                <a:sym typeface="Gill Sans"/>
              </a:defRPr>
            </a:lvl4pPr>
            <a:lvl5pPr indent="0" lvl="4" marL="0" marR="0" rtl="0" algn="r">
              <a:spcBef>
                <a:spcPts val="0"/>
              </a:spcBef>
              <a:spcAft>
                <a:spcPts val="0"/>
              </a:spcAft>
              <a:buNone/>
              <a:defRPr b="0" i="0" sz="1400">
                <a:solidFill>
                  <a:schemeClr val="dk1"/>
                </a:solidFill>
                <a:latin typeface="Gill Sans"/>
                <a:ea typeface="Gill Sans"/>
                <a:cs typeface="Gill Sans"/>
                <a:sym typeface="Gill Sans"/>
              </a:defRPr>
            </a:lvl5pPr>
            <a:lvl6pPr indent="0" lvl="5" marL="0" marR="0" rtl="0" algn="r">
              <a:spcBef>
                <a:spcPts val="0"/>
              </a:spcBef>
              <a:spcAft>
                <a:spcPts val="0"/>
              </a:spcAft>
              <a:buNone/>
              <a:defRPr b="0" i="0" sz="1400">
                <a:solidFill>
                  <a:schemeClr val="dk1"/>
                </a:solidFill>
                <a:latin typeface="Gill Sans"/>
                <a:ea typeface="Gill Sans"/>
                <a:cs typeface="Gill Sans"/>
                <a:sym typeface="Gill Sans"/>
              </a:defRPr>
            </a:lvl6pPr>
            <a:lvl7pPr indent="0" lvl="6" marL="0" marR="0" rtl="0" algn="r">
              <a:spcBef>
                <a:spcPts val="0"/>
              </a:spcBef>
              <a:spcAft>
                <a:spcPts val="0"/>
              </a:spcAft>
              <a:buNone/>
              <a:defRPr b="0" i="0" sz="1400">
                <a:solidFill>
                  <a:schemeClr val="dk1"/>
                </a:solidFill>
                <a:latin typeface="Gill Sans"/>
                <a:ea typeface="Gill Sans"/>
                <a:cs typeface="Gill Sans"/>
                <a:sym typeface="Gill Sans"/>
              </a:defRPr>
            </a:lvl7pPr>
            <a:lvl8pPr indent="0" lvl="7" marL="0" marR="0" rtl="0" algn="r">
              <a:spcBef>
                <a:spcPts val="0"/>
              </a:spcBef>
              <a:spcAft>
                <a:spcPts val="0"/>
              </a:spcAft>
              <a:buNone/>
              <a:defRPr b="0" i="0" sz="1400">
                <a:solidFill>
                  <a:schemeClr val="dk1"/>
                </a:solidFill>
                <a:latin typeface="Gill Sans"/>
                <a:ea typeface="Gill Sans"/>
                <a:cs typeface="Gill Sans"/>
                <a:sym typeface="Gill Sans"/>
              </a:defRPr>
            </a:lvl8pPr>
            <a:lvl9pPr indent="0" lvl="8" marL="0" marR="0" rtl="0" algn="r">
              <a:spcBef>
                <a:spcPts val="0"/>
              </a:spcBef>
              <a:spcAft>
                <a:spcPts val="0"/>
              </a:spcAft>
              <a:buNone/>
              <a:defRPr b="0" i="0" sz="1400">
                <a:solidFill>
                  <a:schemeClr val="dk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showMasterSp="0" type="txAndTwoObj">
  <p:cSld name="TEXT_AND_TWO_OBJECTS">
    <p:spTree>
      <p:nvGrpSpPr>
        <p:cNvPr id="247" name="Shape 247"/>
        <p:cNvGrpSpPr/>
        <p:nvPr/>
      </p:nvGrpSpPr>
      <p:grpSpPr>
        <a:xfrm>
          <a:off x="0" y="0"/>
          <a:ext cx="0" cy="0"/>
          <a:chOff x="0" y="0"/>
          <a:chExt cx="0" cy="0"/>
        </a:xfrm>
      </p:grpSpPr>
      <p:sp>
        <p:nvSpPr>
          <p:cNvPr id="248" name="Google Shape;248;gd87e5959aa_1_530"/>
          <p:cNvSpPr txBox="1"/>
          <p:nvPr/>
        </p:nvSpPr>
        <p:spPr>
          <a:xfrm>
            <a:off x="615950" y="0"/>
            <a:ext cx="863700" cy="4617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200">
                <a:solidFill>
                  <a:srgbClr val="990000"/>
                </a:solidFill>
                <a:latin typeface="Times New Roman"/>
                <a:ea typeface="Times New Roman"/>
                <a:cs typeface="Times New Roman"/>
                <a:sym typeface="Times New Roman"/>
              </a:rPr>
              <a:t>CMU SCS</a:t>
            </a:r>
            <a:endParaRPr b="1" sz="3200">
              <a:solidFill>
                <a:srgbClr val="990000"/>
              </a:solidFill>
              <a:latin typeface="Times New Roman"/>
              <a:ea typeface="Times New Roman"/>
              <a:cs typeface="Times New Roman"/>
              <a:sym typeface="Times New Roman"/>
            </a:endParaRPr>
          </a:p>
        </p:txBody>
      </p:sp>
      <p:pic>
        <p:nvPicPr>
          <p:cNvPr id="249" name="Google Shape;249;gd87e5959aa_1_530"/>
          <p:cNvPicPr preferRelativeResize="0"/>
          <p:nvPr/>
        </p:nvPicPr>
        <p:blipFill rotWithShape="1">
          <a:blip r:embed="rId2">
            <a:alphaModFix/>
          </a:blip>
          <a:srcRect b="0" l="0" r="0" t="0"/>
          <a:stretch/>
        </p:blipFill>
        <p:spPr>
          <a:xfrm>
            <a:off x="0" y="0"/>
            <a:ext cx="1444625" cy="412750"/>
          </a:xfrm>
          <a:prstGeom prst="rect">
            <a:avLst/>
          </a:prstGeom>
          <a:noFill/>
          <a:ln>
            <a:noFill/>
          </a:ln>
        </p:spPr>
      </p:pic>
      <p:sp>
        <p:nvSpPr>
          <p:cNvPr id="250" name="Google Shape;250;gd87e5959aa_1_530"/>
          <p:cNvSpPr txBox="1"/>
          <p:nvPr>
            <p:ph type="title"/>
          </p:nvPr>
        </p:nvSpPr>
        <p:spPr>
          <a:xfrm>
            <a:off x="685800" y="609600"/>
            <a:ext cx="7772400" cy="6858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1" name="Google Shape;251;gd87e5959aa_1_530"/>
          <p:cNvSpPr txBox="1"/>
          <p:nvPr>
            <p:ph idx="1" type="body"/>
          </p:nvPr>
        </p:nvSpPr>
        <p:spPr>
          <a:xfrm>
            <a:off x="685800" y="1447800"/>
            <a:ext cx="3810000" cy="46482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52" name="Google Shape;252;gd87e5959aa_1_530"/>
          <p:cNvSpPr txBox="1"/>
          <p:nvPr>
            <p:ph idx="2" type="body"/>
          </p:nvPr>
        </p:nvSpPr>
        <p:spPr>
          <a:xfrm>
            <a:off x="4648200" y="1447800"/>
            <a:ext cx="3810000" cy="22479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53" name="Google Shape;253;gd87e5959aa_1_530"/>
          <p:cNvSpPr txBox="1"/>
          <p:nvPr>
            <p:ph idx="3" type="body"/>
          </p:nvPr>
        </p:nvSpPr>
        <p:spPr>
          <a:xfrm>
            <a:off x="4648200" y="3848100"/>
            <a:ext cx="3810000" cy="22479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54" name="Google Shape;254;gd87e5959aa_1_53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5" name="Google Shape;255;gd87e5959aa_1_530"/>
          <p:cNvSpPr txBox="1"/>
          <p:nvPr>
            <p:ph idx="11" type="ftr"/>
          </p:nvPr>
        </p:nvSpPr>
        <p:spPr>
          <a:xfrm>
            <a:off x="3124199" y="6248400"/>
            <a:ext cx="3289500" cy="457200"/>
          </a:xfrm>
          <a:prstGeom prst="rect">
            <a:avLst/>
          </a:prstGeom>
          <a:noFill/>
          <a:ln>
            <a:noFill/>
          </a:ln>
        </p:spPr>
        <p:txBody>
          <a:bodyPr anchorCtr="0" anchor="t"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6" name="Google Shape;256;gd87e5959aa_1_53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a:solidFill>
                  <a:schemeClr val="dk1"/>
                </a:solidFill>
                <a:latin typeface="Gill Sans"/>
                <a:ea typeface="Gill Sans"/>
                <a:cs typeface="Gill Sans"/>
                <a:sym typeface="Gill Sans"/>
              </a:defRPr>
            </a:lvl1pPr>
            <a:lvl2pPr indent="0" lvl="1" marL="0" marR="0" rtl="0" algn="r">
              <a:spcBef>
                <a:spcPts val="0"/>
              </a:spcBef>
              <a:spcAft>
                <a:spcPts val="0"/>
              </a:spcAft>
              <a:buNone/>
              <a:defRPr b="0" i="0" sz="1400">
                <a:solidFill>
                  <a:schemeClr val="dk1"/>
                </a:solidFill>
                <a:latin typeface="Gill Sans"/>
                <a:ea typeface="Gill Sans"/>
                <a:cs typeface="Gill Sans"/>
                <a:sym typeface="Gill Sans"/>
              </a:defRPr>
            </a:lvl2pPr>
            <a:lvl3pPr indent="0" lvl="2" marL="0" marR="0" rtl="0" algn="r">
              <a:spcBef>
                <a:spcPts val="0"/>
              </a:spcBef>
              <a:spcAft>
                <a:spcPts val="0"/>
              </a:spcAft>
              <a:buNone/>
              <a:defRPr b="0" i="0" sz="1400">
                <a:solidFill>
                  <a:schemeClr val="dk1"/>
                </a:solidFill>
                <a:latin typeface="Gill Sans"/>
                <a:ea typeface="Gill Sans"/>
                <a:cs typeface="Gill Sans"/>
                <a:sym typeface="Gill Sans"/>
              </a:defRPr>
            </a:lvl3pPr>
            <a:lvl4pPr indent="0" lvl="3" marL="0" marR="0" rtl="0" algn="r">
              <a:spcBef>
                <a:spcPts val="0"/>
              </a:spcBef>
              <a:spcAft>
                <a:spcPts val="0"/>
              </a:spcAft>
              <a:buNone/>
              <a:defRPr b="0" i="0" sz="1400">
                <a:solidFill>
                  <a:schemeClr val="dk1"/>
                </a:solidFill>
                <a:latin typeface="Gill Sans"/>
                <a:ea typeface="Gill Sans"/>
                <a:cs typeface="Gill Sans"/>
                <a:sym typeface="Gill Sans"/>
              </a:defRPr>
            </a:lvl4pPr>
            <a:lvl5pPr indent="0" lvl="4" marL="0" marR="0" rtl="0" algn="r">
              <a:spcBef>
                <a:spcPts val="0"/>
              </a:spcBef>
              <a:spcAft>
                <a:spcPts val="0"/>
              </a:spcAft>
              <a:buNone/>
              <a:defRPr b="0" i="0" sz="1400">
                <a:solidFill>
                  <a:schemeClr val="dk1"/>
                </a:solidFill>
                <a:latin typeface="Gill Sans"/>
                <a:ea typeface="Gill Sans"/>
                <a:cs typeface="Gill Sans"/>
                <a:sym typeface="Gill Sans"/>
              </a:defRPr>
            </a:lvl5pPr>
            <a:lvl6pPr indent="0" lvl="5" marL="0" marR="0" rtl="0" algn="r">
              <a:spcBef>
                <a:spcPts val="0"/>
              </a:spcBef>
              <a:spcAft>
                <a:spcPts val="0"/>
              </a:spcAft>
              <a:buNone/>
              <a:defRPr b="0" i="0" sz="1400">
                <a:solidFill>
                  <a:schemeClr val="dk1"/>
                </a:solidFill>
                <a:latin typeface="Gill Sans"/>
                <a:ea typeface="Gill Sans"/>
                <a:cs typeface="Gill Sans"/>
                <a:sym typeface="Gill Sans"/>
              </a:defRPr>
            </a:lvl6pPr>
            <a:lvl7pPr indent="0" lvl="6" marL="0" marR="0" rtl="0" algn="r">
              <a:spcBef>
                <a:spcPts val="0"/>
              </a:spcBef>
              <a:spcAft>
                <a:spcPts val="0"/>
              </a:spcAft>
              <a:buNone/>
              <a:defRPr b="0" i="0" sz="1400">
                <a:solidFill>
                  <a:schemeClr val="dk1"/>
                </a:solidFill>
                <a:latin typeface="Gill Sans"/>
                <a:ea typeface="Gill Sans"/>
                <a:cs typeface="Gill Sans"/>
                <a:sym typeface="Gill Sans"/>
              </a:defRPr>
            </a:lvl7pPr>
            <a:lvl8pPr indent="0" lvl="7" marL="0" marR="0" rtl="0" algn="r">
              <a:spcBef>
                <a:spcPts val="0"/>
              </a:spcBef>
              <a:spcAft>
                <a:spcPts val="0"/>
              </a:spcAft>
              <a:buNone/>
              <a:defRPr b="0" i="0" sz="1400">
                <a:solidFill>
                  <a:schemeClr val="dk1"/>
                </a:solidFill>
                <a:latin typeface="Gill Sans"/>
                <a:ea typeface="Gill Sans"/>
                <a:cs typeface="Gill Sans"/>
                <a:sym typeface="Gill Sans"/>
              </a:defRPr>
            </a:lvl8pPr>
            <a:lvl9pPr indent="0" lvl="8" marL="0" marR="0" rtl="0" algn="r">
              <a:spcBef>
                <a:spcPts val="0"/>
              </a:spcBef>
              <a:spcAft>
                <a:spcPts val="0"/>
              </a:spcAft>
              <a:buNone/>
              <a:defRPr b="0" i="0" sz="1400">
                <a:solidFill>
                  <a:schemeClr val="dk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lip Art and Text" showMasterSp="0" type="clipArtAndTx">
  <p:cSld name="CLIPART_AND_TEXT">
    <p:spTree>
      <p:nvGrpSpPr>
        <p:cNvPr id="257" name="Shape 257"/>
        <p:cNvGrpSpPr/>
        <p:nvPr/>
      </p:nvGrpSpPr>
      <p:grpSpPr>
        <a:xfrm>
          <a:off x="0" y="0"/>
          <a:ext cx="0" cy="0"/>
          <a:chOff x="0" y="0"/>
          <a:chExt cx="0" cy="0"/>
        </a:xfrm>
      </p:grpSpPr>
      <p:sp>
        <p:nvSpPr>
          <p:cNvPr id="258" name="Google Shape;258;gd87e5959aa_1_540"/>
          <p:cNvSpPr txBox="1"/>
          <p:nvPr/>
        </p:nvSpPr>
        <p:spPr>
          <a:xfrm>
            <a:off x="615950" y="0"/>
            <a:ext cx="863700" cy="4617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200">
                <a:solidFill>
                  <a:srgbClr val="990000"/>
                </a:solidFill>
                <a:latin typeface="Times New Roman"/>
                <a:ea typeface="Times New Roman"/>
                <a:cs typeface="Times New Roman"/>
                <a:sym typeface="Times New Roman"/>
              </a:rPr>
              <a:t>CMU SCS</a:t>
            </a:r>
            <a:endParaRPr b="1" sz="3200">
              <a:solidFill>
                <a:srgbClr val="990000"/>
              </a:solidFill>
              <a:latin typeface="Times New Roman"/>
              <a:ea typeface="Times New Roman"/>
              <a:cs typeface="Times New Roman"/>
              <a:sym typeface="Times New Roman"/>
            </a:endParaRPr>
          </a:p>
        </p:txBody>
      </p:sp>
      <p:pic>
        <p:nvPicPr>
          <p:cNvPr id="259" name="Google Shape;259;gd87e5959aa_1_540"/>
          <p:cNvPicPr preferRelativeResize="0"/>
          <p:nvPr/>
        </p:nvPicPr>
        <p:blipFill rotWithShape="1">
          <a:blip r:embed="rId2">
            <a:alphaModFix/>
          </a:blip>
          <a:srcRect b="0" l="0" r="0" t="0"/>
          <a:stretch/>
        </p:blipFill>
        <p:spPr>
          <a:xfrm>
            <a:off x="0" y="0"/>
            <a:ext cx="1444625" cy="412750"/>
          </a:xfrm>
          <a:prstGeom prst="rect">
            <a:avLst/>
          </a:prstGeom>
          <a:noFill/>
          <a:ln>
            <a:noFill/>
          </a:ln>
        </p:spPr>
      </p:pic>
      <p:sp>
        <p:nvSpPr>
          <p:cNvPr id="260" name="Google Shape;260;gd87e5959aa_1_540"/>
          <p:cNvSpPr txBox="1"/>
          <p:nvPr>
            <p:ph type="title"/>
          </p:nvPr>
        </p:nvSpPr>
        <p:spPr>
          <a:xfrm>
            <a:off x="685800" y="609600"/>
            <a:ext cx="7772400" cy="6858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1" name="Google Shape;261;gd87e5959aa_1_540"/>
          <p:cNvSpPr/>
          <p:nvPr>
            <p:ph idx="2" type="clipArt"/>
          </p:nvPr>
        </p:nvSpPr>
        <p:spPr>
          <a:xfrm>
            <a:off x="685800" y="1447800"/>
            <a:ext cx="3810000" cy="46482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lvl="1"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62" name="Google Shape;262;gd87e5959aa_1_540"/>
          <p:cNvSpPr txBox="1"/>
          <p:nvPr>
            <p:ph idx="1" type="body"/>
          </p:nvPr>
        </p:nvSpPr>
        <p:spPr>
          <a:xfrm>
            <a:off x="4648200" y="1447800"/>
            <a:ext cx="3810000" cy="46482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63" name="Google Shape;263;gd87e5959aa_1_54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4" name="Google Shape;264;gd87e5959aa_1_540"/>
          <p:cNvSpPr txBox="1"/>
          <p:nvPr>
            <p:ph idx="11" type="ftr"/>
          </p:nvPr>
        </p:nvSpPr>
        <p:spPr>
          <a:xfrm>
            <a:off x="3124199" y="6248400"/>
            <a:ext cx="3289500" cy="457200"/>
          </a:xfrm>
          <a:prstGeom prst="rect">
            <a:avLst/>
          </a:prstGeom>
          <a:noFill/>
          <a:ln>
            <a:noFill/>
          </a:ln>
        </p:spPr>
        <p:txBody>
          <a:bodyPr anchorCtr="0" anchor="t"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5" name="Google Shape;265;gd87e5959aa_1_54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a:solidFill>
                  <a:schemeClr val="dk1"/>
                </a:solidFill>
                <a:latin typeface="Gill Sans"/>
                <a:ea typeface="Gill Sans"/>
                <a:cs typeface="Gill Sans"/>
                <a:sym typeface="Gill Sans"/>
              </a:defRPr>
            </a:lvl1pPr>
            <a:lvl2pPr indent="0" lvl="1" marL="0" marR="0" rtl="0" algn="r">
              <a:spcBef>
                <a:spcPts val="0"/>
              </a:spcBef>
              <a:spcAft>
                <a:spcPts val="0"/>
              </a:spcAft>
              <a:buNone/>
              <a:defRPr b="0" i="0" sz="1400">
                <a:solidFill>
                  <a:schemeClr val="dk1"/>
                </a:solidFill>
                <a:latin typeface="Gill Sans"/>
                <a:ea typeface="Gill Sans"/>
                <a:cs typeface="Gill Sans"/>
                <a:sym typeface="Gill Sans"/>
              </a:defRPr>
            </a:lvl2pPr>
            <a:lvl3pPr indent="0" lvl="2" marL="0" marR="0" rtl="0" algn="r">
              <a:spcBef>
                <a:spcPts val="0"/>
              </a:spcBef>
              <a:spcAft>
                <a:spcPts val="0"/>
              </a:spcAft>
              <a:buNone/>
              <a:defRPr b="0" i="0" sz="1400">
                <a:solidFill>
                  <a:schemeClr val="dk1"/>
                </a:solidFill>
                <a:latin typeface="Gill Sans"/>
                <a:ea typeface="Gill Sans"/>
                <a:cs typeface="Gill Sans"/>
                <a:sym typeface="Gill Sans"/>
              </a:defRPr>
            </a:lvl3pPr>
            <a:lvl4pPr indent="0" lvl="3" marL="0" marR="0" rtl="0" algn="r">
              <a:spcBef>
                <a:spcPts val="0"/>
              </a:spcBef>
              <a:spcAft>
                <a:spcPts val="0"/>
              </a:spcAft>
              <a:buNone/>
              <a:defRPr b="0" i="0" sz="1400">
                <a:solidFill>
                  <a:schemeClr val="dk1"/>
                </a:solidFill>
                <a:latin typeface="Gill Sans"/>
                <a:ea typeface="Gill Sans"/>
                <a:cs typeface="Gill Sans"/>
                <a:sym typeface="Gill Sans"/>
              </a:defRPr>
            </a:lvl4pPr>
            <a:lvl5pPr indent="0" lvl="4" marL="0" marR="0" rtl="0" algn="r">
              <a:spcBef>
                <a:spcPts val="0"/>
              </a:spcBef>
              <a:spcAft>
                <a:spcPts val="0"/>
              </a:spcAft>
              <a:buNone/>
              <a:defRPr b="0" i="0" sz="1400">
                <a:solidFill>
                  <a:schemeClr val="dk1"/>
                </a:solidFill>
                <a:latin typeface="Gill Sans"/>
                <a:ea typeface="Gill Sans"/>
                <a:cs typeface="Gill Sans"/>
                <a:sym typeface="Gill Sans"/>
              </a:defRPr>
            </a:lvl5pPr>
            <a:lvl6pPr indent="0" lvl="5" marL="0" marR="0" rtl="0" algn="r">
              <a:spcBef>
                <a:spcPts val="0"/>
              </a:spcBef>
              <a:spcAft>
                <a:spcPts val="0"/>
              </a:spcAft>
              <a:buNone/>
              <a:defRPr b="0" i="0" sz="1400">
                <a:solidFill>
                  <a:schemeClr val="dk1"/>
                </a:solidFill>
                <a:latin typeface="Gill Sans"/>
                <a:ea typeface="Gill Sans"/>
                <a:cs typeface="Gill Sans"/>
                <a:sym typeface="Gill Sans"/>
              </a:defRPr>
            </a:lvl6pPr>
            <a:lvl7pPr indent="0" lvl="6" marL="0" marR="0" rtl="0" algn="r">
              <a:spcBef>
                <a:spcPts val="0"/>
              </a:spcBef>
              <a:spcAft>
                <a:spcPts val="0"/>
              </a:spcAft>
              <a:buNone/>
              <a:defRPr b="0" i="0" sz="1400">
                <a:solidFill>
                  <a:schemeClr val="dk1"/>
                </a:solidFill>
                <a:latin typeface="Gill Sans"/>
                <a:ea typeface="Gill Sans"/>
                <a:cs typeface="Gill Sans"/>
                <a:sym typeface="Gill Sans"/>
              </a:defRPr>
            </a:lvl7pPr>
            <a:lvl8pPr indent="0" lvl="7" marL="0" marR="0" rtl="0" algn="r">
              <a:spcBef>
                <a:spcPts val="0"/>
              </a:spcBef>
              <a:spcAft>
                <a:spcPts val="0"/>
              </a:spcAft>
              <a:buNone/>
              <a:defRPr b="0" i="0" sz="1400">
                <a:solidFill>
                  <a:schemeClr val="dk1"/>
                </a:solidFill>
                <a:latin typeface="Gill Sans"/>
                <a:ea typeface="Gill Sans"/>
                <a:cs typeface="Gill Sans"/>
                <a:sym typeface="Gill Sans"/>
              </a:defRPr>
            </a:lvl8pPr>
            <a:lvl9pPr indent="0" lvl="8" marL="0" marR="0" rtl="0" algn="r">
              <a:spcBef>
                <a:spcPts val="0"/>
              </a:spcBef>
              <a:spcAft>
                <a:spcPts val="0"/>
              </a:spcAft>
              <a:buNone/>
              <a:defRPr b="0" i="0" sz="1400">
                <a:solidFill>
                  <a:schemeClr val="dk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2" name="Shape 32"/>
        <p:cNvGrpSpPr/>
        <p:nvPr/>
      </p:nvGrpSpPr>
      <p:grpSpPr>
        <a:xfrm>
          <a:off x="0" y="0"/>
          <a:ext cx="0" cy="0"/>
          <a:chOff x="0" y="0"/>
          <a:chExt cx="0" cy="0"/>
        </a:xfrm>
      </p:grpSpPr>
      <p:sp>
        <p:nvSpPr>
          <p:cNvPr id="33" name="Google Shape;33;p18"/>
          <p:cNvSpPr txBox="1"/>
          <p:nvPr/>
        </p:nvSpPr>
        <p:spPr>
          <a:xfrm>
            <a:off x="615950" y="0"/>
            <a:ext cx="863600" cy="274638"/>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990000"/>
                </a:solidFill>
                <a:latin typeface="Times New Roman"/>
                <a:ea typeface="Times New Roman"/>
                <a:cs typeface="Times New Roman"/>
                <a:sym typeface="Times New Roman"/>
              </a:rPr>
              <a:t>CMU SCS</a:t>
            </a:r>
            <a:endParaRPr b="1" i="0" sz="3200" u="none" cap="none" strike="noStrike">
              <a:solidFill>
                <a:srgbClr val="990000"/>
              </a:solidFill>
              <a:latin typeface="Times New Roman"/>
              <a:ea typeface="Times New Roman"/>
              <a:cs typeface="Times New Roman"/>
              <a:sym typeface="Times New Roman"/>
            </a:endParaRPr>
          </a:p>
        </p:txBody>
      </p:sp>
      <p:pic>
        <p:nvPicPr>
          <p:cNvPr id="34" name="Google Shape;34;p18"/>
          <p:cNvPicPr preferRelativeResize="0"/>
          <p:nvPr/>
        </p:nvPicPr>
        <p:blipFill rotWithShape="1">
          <a:blip r:embed="rId2">
            <a:alphaModFix/>
          </a:blip>
          <a:srcRect b="0" l="0" r="0" t="0"/>
          <a:stretch/>
        </p:blipFill>
        <p:spPr>
          <a:xfrm>
            <a:off x="0" y="0"/>
            <a:ext cx="1444625" cy="412750"/>
          </a:xfrm>
          <a:prstGeom prst="rect">
            <a:avLst/>
          </a:prstGeom>
          <a:noFill/>
          <a:ln>
            <a:noFill/>
          </a:ln>
        </p:spPr>
      </p:pic>
      <p:sp>
        <p:nvSpPr>
          <p:cNvPr id="35" name="Google Shape;35;p1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6" name="Google Shape;36;p1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2000"/>
              <a:buFont typeface="Times New Roman"/>
              <a:buNone/>
              <a:defRPr sz="2000"/>
            </a:lvl1pPr>
            <a:lvl2pPr indent="-228600" lvl="1" marL="914400" algn="l">
              <a:lnSpc>
                <a:spcPct val="100000"/>
              </a:lnSpc>
              <a:spcBef>
                <a:spcPts val="360"/>
              </a:spcBef>
              <a:spcAft>
                <a:spcPts val="0"/>
              </a:spcAft>
              <a:buClr>
                <a:schemeClr val="dk1"/>
              </a:buClr>
              <a:buSzPts val="1800"/>
              <a:buFont typeface="Times New Roman"/>
              <a:buNone/>
              <a:defRPr sz="1800"/>
            </a:lvl2pPr>
            <a:lvl3pPr indent="-228600" lvl="2" marL="1371600" algn="l">
              <a:lnSpc>
                <a:spcPct val="100000"/>
              </a:lnSpc>
              <a:spcBef>
                <a:spcPts val="320"/>
              </a:spcBef>
              <a:spcAft>
                <a:spcPts val="0"/>
              </a:spcAft>
              <a:buClr>
                <a:schemeClr val="dk1"/>
              </a:buClr>
              <a:buSzPts val="1600"/>
              <a:buFont typeface="Times New Roman"/>
              <a:buNone/>
              <a:defRPr sz="1600"/>
            </a:lvl3pPr>
            <a:lvl4pPr indent="-228600" lvl="3" marL="1828800" algn="l">
              <a:lnSpc>
                <a:spcPct val="100000"/>
              </a:lnSpc>
              <a:spcBef>
                <a:spcPts val="280"/>
              </a:spcBef>
              <a:spcAft>
                <a:spcPts val="0"/>
              </a:spcAft>
              <a:buClr>
                <a:schemeClr val="dk1"/>
              </a:buClr>
              <a:buSzPts val="1400"/>
              <a:buFont typeface="Times New Roman"/>
              <a:buNone/>
              <a:defRPr sz="1400"/>
            </a:lvl4pPr>
            <a:lvl5pPr indent="-228600" lvl="4" marL="2286000" algn="l">
              <a:lnSpc>
                <a:spcPct val="100000"/>
              </a:lnSpc>
              <a:spcBef>
                <a:spcPts val="280"/>
              </a:spcBef>
              <a:spcAft>
                <a:spcPts val="0"/>
              </a:spcAft>
              <a:buClr>
                <a:schemeClr val="dk1"/>
              </a:buClr>
              <a:buSzPts val="1400"/>
              <a:buFont typeface="Times New Roman"/>
              <a:buNone/>
              <a:defRPr sz="1400"/>
            </a:lvl5pPr>
            <a:lvl6pPr indent="-228600" lvl="5" marL="2743200" algn="l">
              <a:lnSpc>
                <a:spcPct val="100000"/>
              </a:lnSpc>
              <a:spcBef>
                <a:spcPts val="280"/>
              </a:spcBef>
              <a:spcAft>
                <a:spcPts val="0"/>
              </a:spcAft>
              <a:buClr>
                <a:schemeClr val="dk1"/>
              </a:buClr>
              <a:buSzPts val="1400"/>
              <a:buFont typeface="Times New Roman"/>
              <a:buNone/>
              <a:defRPr sz="1400"/>
            </a:lvl6pPr>
            <a:lvl7pPr indent="-228600" lvl="6" marL="3200400" algn="l">
              <a:lnSpc>
                <a:spcPct val="100000"/>
              </a:lnSpc>
              <a:spcBef>
                <a:spcPts val="280"/>
              </a:spcBef>
              <a:spcAft>
                <a:spcPts val="0"/>
              </a:spcAft>
              <a:buClr>
                <a:schemeClr val="dk1"/>
              </a:buClr>
              <a:buSzPts val="1400"/>
              <a:buFont typeface="Times New Roman"/>
              <a:buNone/>
              <a:defRPr sz="1400"/>
            </a:lvl7pPr>
            <a:lvl8pPr indent="-228600" lvl="7" marL="3657600" algn="l">
              <a:lnSpc>
                <a:spcPct val="100000"/>
              </a:lnSpc>
              <a:spcBef>
                <a:spcPts val="280"/>
              </a:spcBef>
              <a:spcAft>
                <a:spcPts val="0"/>
              </a:spcAft>
              <a:buClr>
                <a:schemeClr val="dk1"/>
              </a:buClr>
              <a:buSzPts val="1400"/>
              <a:buFont typeface="Times New Roman"/>
              <a:buNone/>
              <a:defRPr sz="1400"/>
            </a:lvl8pPr>
            <a:lvl9pPr indent="-228600" lvl="8" marL="4114800" algn="l">
              <a:lnSpc>
                <a:spcPct val="100000"/>
              </a:lnSpc>
              <a:spcBef>
                <a:spcPts val="280"/>
              </a:spcBef>
              <a:spcAft>
                <a:spcPts val="0"/>
              </a:spcAft>
              <a:buClr>
                <a:schemeClr val="dk1"/>
              </a:buClr>
              <a:buSzPts val="1400"/>
              <a:buFont typeface="Times New Roman"/>
              <a:buNone/>
              <a:defRPr sz="1400"/>
            </a:lvl9pPr>
          </a:lstStyle>
          <a:p/>
        </p:txBody>
      </p:sp>
      <p:sp>
        <p:nvSpPr>
          <p:cNvPr id="37" name="Google Shape;37;p1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showMasterSp="0" type="txAndObj">
  <p:cSld name="TEXT_AND_OBJECT">
    <p:spTree>
      <p:nvGrpSpPr>
        <p:cNvPr id="266" name="Shape 266"/>
        <p:cNvGrpSpPr/>
        <p:nvPr/>
      </p:nvGrpSpPr>
      <p:grpSpPr>
        <a:xfrm>
          <a:off x="0" y="0"/>
          <a:ext cx="0" cy="0"/>
          <a:chOff x="0" y="0"/>
          <a:chExt cx="0" cy="0"/>
        </a:xfrm>
      </p:grpSpPr>
      <p:sp>
        <p:nvSpPr>
          <p:cNvPr id="267" name="Google Shape;267;gd87e5959aa_1_549"/>
          <p:cNvSpPr txBox="1"/>
          <p:nvPr/>
        </p:nvSpPr>
        <p:spPr>
          <a:xfrm>
            <a:off x="615950" y="0"/>
            <a:ext cx="863700" cy="4617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200">
                <a:solidFill>
                  <a:srgbClr val="990000"/>
                </a:solidFill>
                <a:latin typeface="Times New Roman"/>
                <a:ea typeface="Times New Roman"/>
                <a:cs typeface="Times New Roman"/>
                <a:sym typeface="Times New Roman"/>
              </a:rPr>
              <a:t>CMU SCS</a:t>
            </a:r>
            <a:endParaRPr b="1" sz="3200">
              <a:solidFill>
                <a:srgbClr val="990000"/>
              </a:solidFill>
              <a:latin typeface="Times New Roman"/>
              <a:ea typeface="Times New Roman"/>
              <a:cs typeface="Times New Roman"/>
              <a:sym typeface="Times New Roman"/>
            </a:endParaRPr>
          </a:p>
        </p:txBody>
      </p:sp>
      <p:pic>
        <p:nvPicPr>
          <p:cNvPr id="268" name="Google Shape;268;gd87e5959aa_1_549"/>
          <p:cNvPicPr preferRelativeResize="0"/>
          <p:nvPr/>
        </p:nvPicPr>
        <p:blipFill rotWithShape="1">
          <a:blip r:embed="rId2">
            <a:alphaModFix/>
          </a:blip>
          <a:srcRect b="0" l="0" r="0" t="0"/>
          <a:stretch/>
        </p:blipFill>
        <p:spPr>
          <a:xfrm>
            <a:off x="0" y="0"/>
            <a:ext cx="1444625" cy="412750"/>
          </a:xfrm>
          <a:prstGeom prst="rect">
            <a:avLst/>
          </a:prstGeom>
          <a:noFill/>
          <a:ln>
            <a:noFill/>
          </a:ln>
        </p:spPr>
      </p:pic>
      <p:sp>
        <p:nvSpPr>
          <p:cNvPr id="269" name="Google Shape;269;gd87e5959aa_1_549"/>
          <p:cNvSpPr txBox="1"/>
          <p:nvPr>
            <p:ph type="title"/>
          </p:nvPr>
        </p:nvSpPr>
        <p:spPr>
          <a:xfrm>
            <a:off x="685800" y="609600"/>
            <a:ext cx="7772400" cy="6858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0" name="Google Shape;270;gd87e5959aa_1_549"/>
          <p:cNvSpPr txBox="1"/>
          <p:nvPr>
            <p:ph idx="1" type="body"/>
          </p:nvPr>
        </p:nvSpPr>
        <p:spPr>
          <a:xfrm>
            <a:off x="685800" y="1447800"/>
            <a:ext cx="3810000" cy="46482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71" name="Google Shape;271;gd87e5959aa_1_549"/>
          <p:cNvSpPr txBox="1"/>
          <p:nvPr>
            <p:ph idx="2" type="body"/>
          </p:nvPr>
        </p:nvSpPr>
        <p:spPr>
          <a:xfrm>
            <a:off x="4648200" y="1447800"/>
            <a:ext cx="3810000" cy="46482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72" name="Google Shape;272;gd87e5959aa_1_54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3" name="Google Shape;273;gd87e5959aa_1_549"/>
          <p:cNvSpPr txBox="1"/>
          <p:nvPr>
            <p:ph idx="11" type="ftr"/>
          </p:nvPr>
        </p:nvSpPr>
        <p:spPr>
          <a:xfrm>
            <a:off x="3124199" y="6248400"/>
            <a:ext cx="3289500" cy="457200"/>
          </a:xfrm>
          <a:prstGeom prst="rect">
            <a:avLst/>
          </a:prstGeom>
          <a:noFill/>
          <a:ln>
            <a:noFill/>
          </a:ln>
        </p:spPr>
        <p:txBody>
          <a:bodyPr anchorCtr="0" anchor="t"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4" name="Google Shape;274;gd87e5959aa_1_54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a:solidFill>
                  <a:schemeClr val="dk1"/>
                </a:solidFill>
                <a:latin typeface="Gill Sans"/>
                <a:ea typeface="Gill Sans"/>
                <a:cs typeface="Gill Sans"/>
                <a:sym typeface="Gill Sans"/>
              </a:defRPr>
            </a:lvl1pPr>
            <a:lvl2pPr indent="0" lvl="1" marL="0" marR="0" rtl="0" algn="r">
              <a:spcBef>
                <a:spcPts val="0"/>
              </a:spcBef>
              <a:spcAft>
                <a:spcPts val="0"/>
              </a:spcAft>
              <a:buNone/>
              <a:defRPr b="0" i="0" sz="1400">
                <a:solidFill>
                  <a:schemeClr val="dk1"/>
                </a:solidFill>
                <a:latin typeface="Gill Sans"/>
                <a:ea typeface="Gill Sans"/>
                <a:cs typeface="Gill Sans"/>
                <a:sym typeface="Gill Sans"/>
              </a:defRPr>
            </a:lvl2pPr>
            <a:lvl3pPr indent="0" lvl="2" marL="0" marR="0" rtl="0" algn="r">
              <a:spcBef>
                <a:spcPts val="0"/>
              </a:spcBef>
              <a:spcAft>
                <a:spcPts val="0"/>
              </a:spcAft>
              <a:buNone/>
              <a:defRPr b="0" i="0" sz="1400">
                <a:solidFill>
                  <a:schemeClr val="dk1"/>
                </a:solidFill>
                <a:latin typeface="Gill Sans"/>
                <a:ea typeface="Gill Sans"/>
                <a:cs typeface="Gill Sans"/>
                <a:sym typeface="Gill Sans"/>
              </a:defRPr>
            </a:lvl3pPr>
            <a:lvl4pPr indent="0" lvl="3" marL="0" marR="0" rtl="0" algn="r">
              <a:spcBef>
                <a:spcPts val="0"/>
              </a:spcBef>
              <a:spcAft>
                <a:spcPts val="0"/>
              </a:spcAft>
              <a:buNone/>
              <a:defRPr b="0" i="0" sz="1400">
                <a:solidFill>
                  <a:schemeClr val="dk1"/>
                </a:solidFill>
                <a:latin typeface="Gill Sans"/>
                <a:ea typeface="Gill Sans"/>
                <a:cs typeface="Gill Sans"/>
                <a:sym typeface="Gill Sans"/>
              </a:defRPr>
            </a:lvl4pPr>
            <a:lvl5pPr indent="0" lvl="4" marL="0" marR="0" rtl="0" algn="r">
              <a:spcBef>
                <a:spcPts val="0"/>
              </a:spcBef>
              <a:spcAft>
                <a:spcPts val="0"/>
              </a:spcAft>
              <a:buNone/>
              <a:defRPr b="0" i="0" sz="1400">
                <a:solidFill>
                  <a:schemeClr val="dk1"/>
                </a:solidFill>
                <a:latin typeface="Gill Sans"/>
                <a:ea typeface="Gill Sans"/>
                <a:cs typeface="Gill Sans"/>
                <a:sym typeface="Gill Sans"/>
              </a:defRPr>
            </a:lvl5pPr>
            <a:lvl6pPr indent="0" lvl="5" marL="0" marR="0" rtl="0" algn="r">
              <a:spcBef>
                <a:spcPts val="0"/>
              </a:spcBef>
              <a:spcAft>
                <a:spcPts val="0"/>
              </a:spcAft>
              <a:buNone/>
              <a:defRPr b="0" i="0" sz="1400">
                <a:solidFill>
                  <a:schemeClr val="dk1"/>
                </a:solidFill>
                <a:latin typeface="Gill Sans"/>
                <a:ea typeface="Gill Sans"/>
                <a:cs typeface="Gill Sans"/>
                <a:sym typeface="Gill Sans"/>
              </a:defRPr>
            </a:lvl6pPr>
            <a:lvl7pPr indent="0" lvl="6" marL="0" marR="0" rtl="0" algn="r">
              <a:spcBef>
                <a:spcPts val="0"/>
              </a:spcBef>
              <a:spcAft>
                <a:spcPts val="0"/>
              </a:spcAft>
              <a:buNone/>
              <a:defRPr b="0" i="0" sz="1400">
                <a:solidFill>
                  <a:schemeClr val="dk1"/>
                </a:solidFill>
                <a:latin typeface="Gill Sans"/>
                <a:ea typeface="Gill Sans"/>
                <a:cs typeface="Gill Sans"/>
                <a:sym typeface="Gill Sans"/>
              </a:defRPr>
            </a:lvl7pPr>
            <a:lvl8pPr indent="0" lvl="7" marL="0" marR="0" rtl="0" algn="r">
              <a:spcBef>
                <a:spcPts val="0"/>
              </a:spcBef>
              <a:spcAft>
                <a:spcPts val="0"/>
              </a:spcAft>
              <a:buNone/>
              <a:defRPr b="0" i="0" sz="1400">
                <a:solidFill>
                  <a:schemeClr val="dk1"/>
                </a:solidFill>
                <a:latin typeface="Gill Sans"/>
                <a:ea typeface="Gill Sans"/>
                <a:cs typeface="Gill Sans"/>
                <a:sym typeface="Gill Sans"/>
              </a:defRPr>
            </a:lvl8pPr>
            <a:lvl9pPr indent="0" lvl="8" marL="0" marR="0" rtl="0" algn="r">
              <a:spcBef>
                <a:spcPts val="0"/>
              </a:spcBef>
              <a:spcAft>
                <a:spcPts val="0"/>
              </a:spcAft>
              <a:buNone/>
              <a:defRPr b="0" i="0" sz="1400">
                <a:solidFill>
                  <a:schemeClr val="dk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x">
  <p:cSld name="TITLE_AND_BODY">
    <p:spTree>
      <p:nvGrpSpPr>
        <p:cNvPr id="275" name="Shape 275"/>
        <p:cNvGrpSpPr/>
        <p:nvPr/>
      </p:nvGrpSpPr>
      <p:grpSpPr>
        <a:xfrm>
          <a:off x="0" y="0"/>
          <a:ext cx="0" cy="0"/>
          <a:chOff x="0" y="0"/>
          <a:chExt cx="0" cy="0"/>
        </a:xfrm>
      </p:grpSpPr>
      <p:sp>
        <p:nvSpPr>
          <p:cNvPr id="276" name="Google Shape;276;gd87e5959aa_1_558"/>
          <p:cNvSpPr/>
          <p:nvPr/>
        </p:nvSpPr>
        <p:spPr>
          <a:xfrm>
            <a:off x="0" y="1"/>
            <a:ext cx="9144000" cy="6858000"/>
          </a:xfrm>
          <a:prstGeom prst="rect">
            <a:avLst/>
          </a:prstGeom>
          <a:solidFill>
            <a:srgbClr val="FFFFFF"/>
          </a:solidFill>
          <a:ln>
            <a:noFill/>
          </a:ln>
        </p:spPr>
        <p:txBody>
          <a:bodyPr anchorCtr="0" anchor="ctr" bIns="34275" lIns="34275" spcFirstLastPara="1" rIns="34275" wrap="square" tIns="34275">
            <a:noAutofit/>
          </a:bodyPr>
          <a:lstStyle/>
          <a:p>
            <a:pPr indent="0" lvl="0" marL="0" marR="0" rtl="0" algn="ctr">
              <a:spcBef>
                <a:spcPts val="0"/>
              </a:spcBef>
              <a:spcAft>
                <a:spcPts val="0"/>
              </a:spcAft>
              <a:buNone/>
            </a:pPr>
            <a:r>
              <a:t/>
            </a:r>
            <a:endParaRPr sz="2600">
              <a:solidFill>
                <a:schemeClr val="dk1"/>
              </a:solidFill>
              <a:latin typeface="Arial"/>
              <a:ea typeface="Arial"/>
              <a:cs typeface="Arial"/>
              <a:sym typeface="Arial"/>
            </a:endParaRPr>
          </a:p>
        </p:txBody>
      </p:sp>
      <p:sp>
        <p:nvSpPr>
          <p:cNvPr id="277" name="Google Shape;277;gd87e5959aa_1_558"/>
          <p:cNvSpPr/>
          <p:nvPr/>
        </p:nvSpPr>
        <p:spPr>
          <a:xfrm>
            <a:off x="-1" y="6445604"/>
            <a:ext cx="9144000" cy="419100"/>
          </a:xfrm>
          <a:prstGeom prst="rect">
            <a:avLst/>
          </a:prstGeom>
          <a:solidFill>
            <a:srgbClr val="D9D9D9"/>
          </a:solidFill>
          <a:ln>
            <a:noFill/>
          </a:ln>
        </p:spPr>
        <p:txBody>
          <a:bodyPr anchorCtr="0" anchor="ctr" bIns="34275" lIns="34275" spcFirstLastPara="1" rIns="34275" wrap="square" tIns="34275">
            <a:noAutofit/>
          </a:bodyPr>
          <a:lstStyle/>
          <a:p>
            <a:pPr indent="0" lvl="0" marL="0" marR="0" rtl="0" algn="ctr">
              <a:spcBef>
                <a:spcPts val="0"/>
              </a:spcBef>
              <a:spcAft>
                <a:spcPts val="0"/>
              </a:spcAft>
              <a:buNone/>
            </a:pPr>
            <a:r>
              <a:t/>
            </a:r>
            <a:endParaRPr sz="2600">
              <a:solidFill>
                <a:schemeClr val="dk1"/>
              </a:solidFill>
              <a:latin typeface="Arial"/>
              <a:ea typeface="Arial"/>
              <a:cs typeface="Arial"/>
              <a:sym typeface="Arial"/>
            </a:endParaRPr>
          </a:p>
        </p:txBody>
      </p:sp>
      <p:sp>
        <p:nvSpPr>
          <p:cNvPr id="278" name="Google Shape;278;gd87e5959aa_1_558"/>
          <p:cNvSpPr/>
          <p:nvPr/>
        </p:nvSpPr>
        <p:spPr>
          <a:xfrm>
            <a:off x="-1" y="6445604"/>
            <a:ext cx="796800" cy="419100"/>
          </a:xfrm>
          <a:prstGeom prst="rect">
            <a:avLst/>
          </a:prstGeom>
          <a:solidFill>
            <a:srgbClr val="F96A00"/>
          </a:solidFill>
          <a:ln>
            <a:noFill/>
          </a:ln>
        </p:spPr>
        <p:txBody>
          <a:bodyPr anchorCtr="0" anchor="ctr" bIns="34275" lIns="34275" spcFirstLastPara="1" rIns="34275" wrap="square" tIns="34275">
            <a:noAutofit/>
          </a:bodyPr>
          <a:lstStyle/>
          <a:p>
            <a:pPr indent="0" lvl="0" marL="0" marR="0" rtl="0" algn="ctr">
              <a:spcBef>
                <a:spcPts val="0"/>
              </a:spcBef>
              <a:spcAft>
                <a:spcPts val="0"/>
              </a:spcAft>
              <a:buNone/>
            </a:pPr>
            <a:r>
              <a:t/>
            </a:r>
            <a:endParaRPr sz="2600">
              <a:solidFill>
                <a:schemeClr val="dk1"/>
              </a:solidFill>
              <a:latin typeface="Arial"/>
              <a:ea typeface="Arial"/>
              <a:cs typeface="Arial"/>
              <a:sym typeface="Arial"/>
            </a:endParaRPr>
          </a:p>
        </p:txBody>
      </p:sp>
      <p:sp>
        <p:nvSpPr>
          <p:cNvPr id="279" name="Google Shape;279;gd87e5959aa_1_558"/>
          <p:cNvSpPr txBox="1"/>
          <p:nvPr>
            <p:ph type="title"/>
          </p:nvPr>
        </p:nvSpPr>
        <p:spPr>
          <a:xfrm>
            <a:off x="1143000" y="1122364"/>
            <a:ext cx="6858000" cy="2387700"/>
          </a:xfrm>
          <a:prstGeom prst="rect">
            <a:avLst/>
          </a:prstGeom>
          <a:noFill/>
          <a:ln>
            <a:noFill/>
          </a:ln>
        </p:spPr>
        <p:txBody>
          <a:bodyPr anchorCtr="0" anchor="b" bIns="34275" lIns="34275" spcFirstLastPara="1" rIns="34275" wrap="square" tIns="34275">
            <a:normAutofit/>
          </a:bodyPr>
          <a:lstStyle>
            <a:lvl1pPr lvl="0" rtl="0" algn="ctr">
              <a:spcBef>
                <a:spcPts val="0"/>
              </a:spcBef>
              <a:spcAft>
                <a:spcPts val="0"/>
              </a:spcAft>
              <a:buSzPts val="1400"/>
              <a:buNone/>
              <a:defRPr sz="4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0" name="Google Shape;280;gd87e5959aa_1_558"/>
          <p:cNvSpPr txBox="1"/>
          <p:nvPr>
            <p:ph idx="1" type="body"/>
          </p:nvPr>
        </p:nvSpPr>
        <p:spPr>
          <a:xfrm>
            <a:off x="1143000" y="3602037"/>
            <a:ext cx="6858000" cy="1655700"/>
          </a:xfrm>
          <a:prstGeom prst="rect">
            <a:avLst/>
          </a:prstGeom>
          <a:noFill/>
          <a:ln>
            <a:noFill/>
          </a:ln>
        </p:spPr>
        <p:txBody>
          <a:bodyPr anchorCtr="0" anchor="t" bIns="34275" lIns="34275" spcFirstLastPara="1" rIns="34275" wrap="square" tIns="34275">
            <a:normAutofit/>
          </a:bodyPr>
          <a:lstStyle>
            <a:lvl1pPr indent="-228600" lvl="0" marL="457200" rtl="0" algn="ctr">
              <a:spcBef>
                <a:spcPts val="360"/>
              </a:spcBef>
              <a:spcAft>
                <a:spcPts val="0"/>
              </a:spcAft>
              <a:buClr>
                <a:schemeClr val="dk1"/>
              </a:buClr>
              <a:buSzPts val="1800"/>
              <a:buFont typeface="Times New Roman"/>
              <a:buNone/>
              <a:defRPr sz="1800"/>
            </a:lvl1pPr>
            <a:lvl2pPr indent="-228600" lvl="1" marL="914400" rtl="0" algn="ctr">
              <a:spcBef>
                <a:spcPts val="360"/>
              </a:spcBef>
              <a:spcAft>
                <a:spcPts val="0"/>
              </a:spcAft>
              <a:buClr>
                <a:schemeClr val="dk1"/>
              </a:buClr>
              <a:buSzPts val="1800"/>
              <a:buFont typeface="Times New Roman"/>
              <a:buNone/>
              <a:defRPr sz="1800"/>
            </a:lvl2pPr>
            <a:lvl3pPr indent="-228600" lvl="2" marL="1371600" rtl="0" algn="ctr">
              <a:spcBef>
                <a:spcPts val="360"/>
              </a:spcBef>
              <a:spcAft>
                <a:spcPts val="0"/>
              </a:spcAft>
              <a:buClr>
                <a:schemeClr val="dk1"/>
              </a:buClr>
              <a:buSzPts val="1800"/>
              <a:buFont typeface="Times New Roman"/>
              <a:buNone/>
              <a:defRPr sz="1800"/>
            </a:lvl3pPr>
            <a:lvl4pPr indent="-228600" lvl="3" marL="1828800" rtl="0" algn="ctr">
              <a:spcBef>
                <a:spcPts val="360"/>
              </a:spcBef>
              <a:spcAft>
                <a:spcPts val="0"/>
              </a:spcAft>
              <a:buClr>
                <a:schemeClr val="dk1"/>
              </a:buClr>
              <a:buSzPts val="1800"/>
              <a:buFont typeface="Times New Roman"/>
              <a:buNone/>
              <a:defRPr sz="1800"/>
            </a:lvl4pPr>
            <a:lvl5pPr indent="-228600" lvl="4" marL="2286000" rtl="0" algn="ctr">
              <a:spcBef>
                <a:spcPts val="360"/>
              </a:spcBef>
              <a:spcAft>
                <a:spcPts val="0"/>
              </a:spcAft>
              <a:buClr>
                <a:schemeClr val="dk1"/>
              </a:buClr>
              <a:buSzPts val="1800"/>
              <a:buFont typeface="Times New Roman"/>
              <a:buNone/>
              <a:defRPr sz="1800"/>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81" name="Google Shape;281;gd87e5959aa_1_558"/>
          <p:cNvSpPr txBox="1"/>
          <p:nvPr>
            <p:ph idx="12" type="sldNum"/>
          </p:nvPr>
        </p:nvSpPr>
        <p:spPr>
          <a:xfrm>
            <a:off x="8318207" y="6400059"/>
            <a:ext cx="197100" cy="277800"/>
          </a:xfrm>
          <a:prstGeom prst="rect">
            <a:avLst/>
          </a:prstGeom>
          <a:noFill/>
          <a:ln>
            <a:noFill/>
          </a:ln>
        </p:spPr>
        <p:txBody>
          <a:bodyPr anchorCtr="0" anchor="t" bIns="34275" lIns="34275" spcFirstLastPara="1" rIns="34275" wrap="square" tIns="34275">
            <a:noAutofit/>
          </a:bodyPr>
          <a:lstStyle>
            <a:lvl1pPr indent="0" lvl="0" marL="0" rtl="0" algn="r">
              <a:spcBef>
                <a:spcPts val="0"/>
              </a:spcBef>
              <a:spcAft>
                <a:spcPts val="0"/>
              </a:spcAft>
              <a:buNone/>
              <a:defRPr b="0" i="0" sz="1400">
                <a:solidFill>
                  <a:srgbClr val="888888"/>
                </a:solidFill>
                <a:latin typeface="Gill Sans"/>
                <a:ea typeface="Gill Sans"/>
                <a:cs typeface="Gill Sans"/>
                <a:sym typeface="Gill Sans"/>
              </a:defRPr>
            </a:lvl1pPr>
            <a:lvl2pPr indent="0" lvl="1" marL="0" rtl="0" algn="r">
              <a:spcBef>
                <a:spcPts val="0"/>
              </a:spcBef>
              <a:spcAft>
                <a:spcPts val="0"/>
              </a:spcAft>
              <a:buNone/>
              <a:defRPr b="0" i="0" sz="1400">
                <a:solidFill>
                  <a:srgbClr val="888888"/>
                </a:solidFill>
                <a:latin typeface="Gill Sans"/>
                <a:ea typeface="Gill Sans"/>
                <a:cs typeface="Gill Sans"/>
                <a:sym typeface="Gill Sans"/>
              </a:defRPr>
            </a:lvl2pPr>
            <a:lvl3pPr indent="0" lvl="2" marL="0" rtl="0" algn="r">
              <a:spcBef>
                <a:spcPts val="0"/>
              </a:spcBef>
              <a:spcAft>
                <a:spcPts val="0"/>
              </a:spcAft>
              <a:buNone/>
              <a:defRPr b="0" i="0" sz="1400">
                <a:solidFill>
                  <a:srgbClr val="888888"/>
                </a:solidFill>
                <a:latin typeface="Gill Sans"/>
                <a:ea typeface="Gill Sans"/>
                <a:cs typeface="Gill Sans"/>
                <a:sym typeface="Gill Sans"/>
              </a:defRPr>
            </a:lvl3pPr>
            <a:lvl4pPr indent="0" lvl="3" marL="0" rtl="0" algn="r">
              <a:spcBef>
                <a:spcPts val="0"/>
              </a:spcBef>
              <a:spcAft>
                <a:spcPts val="0"/>
              </a:spcAft>
              <a:buNone/>
              <a:defRPr b="0" i="0" sz="1400">
                <a:solidFill>
                  <a:srgbClr val="888888"/>
                </a:solidFill>
                <a:latin typeface="Gill Sans"/>
                <a:ea typeface="Gill Sans"/>
                <a:cs typeface="Gill Sans"/>
                <a:sym typeface="Gill Sans"/>
              </a:defRPr>
            </a:lvl4pPr>
            <a:lvl5pPr indent="0" lvl="4" marL="0" rtl="0" algn="r">
              <a:spcBef>
                <a:spcPts val="0"/>
              </a:spcBef>
              <a:spcAft>
                <a:spcPts val="0"/>
              </a:spcAft>
              <a:buNone/>
              <a:defRPr b="0" i="0" sz="1400">
                <a:solidFill>
                  <a:srgbClr val="888888"/>
                </a:solidFill>
                <a:latin typeface="Gill Sans"/>
                <a:ea typeface="Gill Sans"/>
                <a:cs typeface="Gill Sans"/>
                <a:sym typeface="Gill Sans"/>
              </a:defRPr>
            </a:lvl5pPr>
            <a:lvl6pPr indent="0" lvl="5" marL="0" rtl="0" algn="r">
              <a:spcBef>
                <a:spcPts val="0"/>
              </a:spcBef>
              <a:spcAft>
                <a:spcPts val="0"/>
              </a:spcAft>
              <a:buNone/>
              <a:defRPr b="0" i="0" sz="1400">
                <a:solidFill>
                  <a:srgbClr val="888888"/>
                </a:solidFill>
                <a:latin typeface="Gill Sans"/>
                <a:ea typeface="Gill Sans"/>
                <a:cs typeface="Gill Sans"/>
                <a:sym typeface="Gill Sans"/>
              </a:defRPr>
            </a:lvl6pPr>
            <a:lvl7pPr indent="0" lvl="6" marL="0" rtl="0" algn="r">
              <a:spcBef>
                <a:spcPts val="0"/>
              </a:spcBef>
              <a:spcAft>
                <a:spcPts val="0"/>
              </a:spcAft>
              <a:buNone/>
              <a:defRPr b="0" i="0" sz="1400">
                <a:solidFill>
                  <a:srgbClr val="888888"/>
                </a:solidFill>
                <a:latin typeface="Gill Sans"/>
                <a:ea typeface="Gill Sans"/>
                <a:cs typeface="Gill Sans"/>
                <a:sym typeface="Gill Sans"/>
              </a:defRPr>
            </a:lvl7pPr>
            <a:lvl8pPr indent="0" lvl="7" marL="0" rtl="0" algn="r">
              <a:spcBef>
                <a:spcPts val="0"/>
              </a:spcBef>
              <a:spcAft>
                <a:spcPts val="0"/>
              </a:spcAft>
              <a:buNone/>
              <a:defRPr b="0" i="0" sz="1400">
                <a:solidFill>
                  <a:srgbClr val="888888"/>
                </a:solidFill>
                <a:latin typeface="Gill Sans"/>
                <a:ea typeface="Gill Sans"/>
                <a:cs typeface="Gill Sans"/>
                <a:sym typeface="Gill Sans"/>
              </a:defRPr>
            </a:lvl8pPr>
            <a:lvl9pPr indent="0" lvl="8" marL="0" rtl="0" algn="r">
              <a:spcBef>
                <a:spcPts val="0"/>
              </a:spcBef>
              <a:spcAft>
                <a:spcPts val="0"/>
              </a:spcAft>
              <a:buNone/>
              <a:defRPr b="0" i="0" sz="1400">
                <a:solidFill>
                  <a:srgbClr val="888888"/>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40" name="Shape 40"/>
        <p:cNvGrpSpPr/>
        <p:nvPr/>
      </p:nvGrpSpPr>
      <p:grpSpPr>
        <a:xfrm>
          <a:off x="0" y="0"/>
          <a:ext cx="0" cy="0"/>
          <a:chOff x="0" y="0"/>
          <a:chExt cx="0" cy="0"/>
        </a:xfrm>
      </p:grpSpPr>
      <p:sp>
        <p:nvSpPr>
          <p:cNvPr id="41" name="Google Shape;41;p19"/>
          <p:cNvSpPr txBox="1"/>
          <p:nvPr/>
        </p:nvSpPr>
        <p:spPr>
          <a:xfrm>
            <a:off x="615950" y="0"/>
            <a:ext cx="863600" cy="274638"/>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990000"/>
                </a:solidFill>
                <a:latin typeface="Times New Roman"/>
                <a:ea typeface="Times New Roman"/>
                <a:cs typeface="Times New Roman"/>
                <a:sym typeface="Times New Roman"/>
              </a:rPr>
              <a:t>CMU SCS</a:t>
            </a:r>
            <a:endParaRPr b="1" i="0" sz="3200" u="none" cap="none" strike="noStrike">
              <a:solidFill>
                <a:srgbClr val="990000"/>
              </a:solidFill>
              <a:latin typeface="Times New Roman"/>
              <a:ea typeface="Times New Roman"/>
              <a:cs typeface="Times New Roman"/>
              <a:sym typeface="Times New Roman"/>
            </a:endParaRPr>
          </a:p>
        </p:txBody>
      </p:sp>
      <p:pic>
        <p:nvPicPr>
          <p:cNvPr id="42" name="Google Shape;42;p19"/>
          <p:cNvPicPr preferRelativeResize="0"/>
          <p:nvPr/>
        </p:nvPicPr>
        <p:blipFill rotWithShape="1">
          <a:blip r:embed="rId2">
            <a:alphaModFix/>
          </a:blip>
          <a:srcRect b="0" l="0" r="0" t="0"/>
          <a:stretch/>
        </p:blipFill>
        <p:spPr>
          <a:xfrm>
            <a:off x="0" y="0"/>
            <a:ext cx="1444625" cy="412750"/>
          </a:xfrm>
          <a:prstGeom prst="rect">
            <a:avLst/>
          </a:prstGeom>
          <a:noFill/>
          <a:ln>
            <a:noFill/>
          </a:ln>
        </p:spPr>
      </p:pic>
      <p:sp>
        <p:nvSpPr>
          <p:cNvPr id="43" name="Google Shape;43;p19"/>
          <p:cNvSpPr txBox="1"/>
          <p:nvPr>
            <p:ph type="title"/>
          </p:nvPr>
        </p:nvSpPr>
        <p:spPr>
          <a:xfrm>
            <a:off x="685800" y="609600"/>
            <a:ext cx="7772400" cy="6858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 name="Google Shape;44;p19"/>
          <p:cNvSpPr txBox="1"/>
          <p:nvPr>
            <p:ph idx="1" type="body"/>
          </p:nvPr>
        </p:nvSpPr>
        <p:spPr>
          <a:xfrm>
            <a:off x="685800" y="1447800"/>
            <a:ext cx="3810000" cy="46482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Font typeface="Times New Roman"/>
              <a:buChar char="•"/>
              <a:defRPr sz="2800"/>
            </a:lvl1pPr>
            <a:lvl2pPr indent="-381000" lvl="1" marL="914400" algn="l">
              <a:lnSpc>
                <a:spcPct val="100000"/>
              </a:lnSpc>
              <a:spcBef>
                <a:spcPts val="480"/>
              </a:spcBef>
              <a:spcAft>
                <a:spcPts val="0"/>
              </a:spcAft>
              <a:buClr>
                <a:schemeClr val="dk1"/>
              </a:buClr>
              <a:buSzPts val="2400"/>
              <a:buFont typeface="Times New Roman"/>
              <a:buChar char="–"/>
              <a:defRPr sz="2400"/>
            </a:lvl2pPr>
            <a:lvl3pPr indent="-355600" lvl="2" marL="1371600" algn="l">
              <a:lnSpc>
                <a:spcPct val="100000"/>
              </a:lnSpc>
              <a:spcBef>
                <a:spcPts val="400"/>
              </a:spcBef>
              <a:spcAft>
                <a:spcPts val="0"/>
              </a:spcAft>
              <a:buClr>
                <a:schemeClr val="dk1"/>
              </a:buClr>
              <a:buSzPts val="2000"/>
              <a:buFont typeface="Times New Roman"/>
              <a:buChar char="•"/>
              <a:defRPr sz="2000"/>
            </a:lvl3pPr>
            <a:lvl4pPr indent="-342900" lvl="3" marL="1828800" algn="l">
              <a:lnSpc>
                <a:spcPct val="100000"/>
              </a:lnSpc>
              <a:spcBef>
                <a:spcPts val="360"/>
              </a:spcBef>
              <a:spcAft>
                <a:spcPts val="0"/>
              </a:spcAft>
              <a:buClr>
                <a:schemeClr val="dk1"/>
              </a:buClr>
              <a:buSzPts val="1800"/>
              <a:buFont typeface="Times New Roman"/>
              <a:buChar char="–"/>
              <a:defRPr sz="1800"/>
            </a:lvl4pPr>
            <a:lvl5pPr indent="-342900" lvl="4" marL="2286000" algn="l">
              <a:lnSpc>
                <a:spcPct val="100000"/>
              </a:lnSpc>
              <a:spcBef>
                <a:spcPts val="360"/>
              </a:spcBef>
              <a:spcAft>
                <a:spcPts val="0"/>
              </a:spcAft>
              <a:buClr>
                <a:schemeClr val="dk1"/>
              </a:buClr>
              <a:buSzPts val="1800"/>
              <a:buFont typeface="Times New Roman"/>
              <a:buChar char="»"/>
              <a:defRPr sz="1800"/>
            </a:lvl5pPr>
            <a:lvl6pPr indent="-342900" lvl="5" marL="2743200" algn="l">
              <a:lnSpc>
                <a:spcPct val="100000"/>
              </a:lnSpc>
              <a:spcBef>
                <a:spcPts val="360"/>
              </a:spcBef>
              <a:spcAft>
                <a:spcPts val="0"/>
              </a:spcAft>
              <a:buClr>
                <a:schemeClr val="dk1"/>
              </a:buClr>
              <a:buSzPts val="1800"/>
              <a:buFont typeface="Times New Roman"/>
              <a:buChar char="»"/>
              <a:defRPr sz="1800"/>
            </a:lvl6pPr>
            <a:lvl7pPr indent="-342900" lvl="6" marL="3200400" algn="l">
              <a:lnSpc>
                <a:spcPct val="100000"/>
              </a:lnSpc>
              <a:spcBef>
                <a:spcPts val="360"/>
              </a:spcBef>
              <a:spcAft>
                <a:spcPts val="0"/>
              </a:spcAft>
              <a:buClr>
                <a:schemeClr val="dk1"/>
              </a:buClr>
              <a:buSzPts val="1800"/>
              <a:buFont typeface="Times New Roman"/>
              <a:buChar char="»"/>
              <a:defRPr sz="1800"/>
            </a:lvl7pPr>
            <a:lvl8pPr indent="-342900" lvl="7" marL="3657600" algn="l">
              <a:lnSpc>
                <a:spcPct val="100000"/>
              </a:lnSpc>
              <a:spcBef>
                <a:spcPts val="360"/>
              </a:spcBef>
              <a:spcAft>
                <a:spcPts val="0"/>
              </a:spcAft>
              <a:buClr>
                <a:schemeClr val="dk1"/>
              </a:buClr>
              <a:buSzPts val="1800"/>
              <a:buFont typeface="Times New Roman"/>
              <a:buChar char="»"/>
              <a:defRPr sz="1800"/>
            </a:lvl8pPr>
            <a:lvl9pPr indent="-342900" lvl="8" marL="4114800" algn="l">
              <a:lnSpc>
                <a:spcPct val="100000"/>
              </a:lnSpc>
              <a:spcBef>
                <a:spcPts val="360"/>
              </a:spcBef>
              <a:spcAft>
                <a:spcPts val="0"/>
              </a:spcAft>
              <a:buClr>
                <a:schemeClr val="dk1"/>
              </a:buClr>
              <a:buSzPts val="1800"/>
              <a:buFont typeface="Times New Roman"/>
              <a:buChar char="»"/>
              <a:defRPr sz="1800"/>
            </a:lvl9pPr>
          </a:lstStyle>
          <a:p/>
        </p:txBody>
      </p:sp>
      <p:sp>
        <p:nvSpPr>
          <p:cNvPr id="45" name="Google Shape;45;p19"/>
          <p:cNvSpPr txBox="1"/>
          <p:nvPr>
            <p:ph idx="2" type="body"/>
          </p:nvPr>
        </p:nvSpPr>
        <p:spPr>
          <a:xfrm>
            <a:off x="4648200" y="1447800"/>
            <a:ext cx="3810000" cy="46482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Font typeface="Times New Roman"/>
              <a:buChar char="•"/>
              <a:defRPr sz="2800"/>
            </a:lvl1pPr>
            <a:lvl2pPr indent="-381000" lvl="1" marL="914400" algn="l">
              <a:lnSpc>
                <a:spcPct val="100000"/>
              </a:lnSpc>
              <a:spcBef>
                <a:spcPts val="480"/>
              </a:spcBef>
              <a:spcAft>
                <a:spcPts val="0"/>
              </a:spcAft>
              <a:buClr>
                <a:schemeClr val="dk1"/>
              </a:buClr>
              <a:buSzPts val="2400"/>
              <a:buFont typeface="Times New Roman"/>
              <a:buChar char="–"/>
              <a:defRPr sz="2400"/>
            </a:lvl2pPr>
            <a:lvl3pPr indent="-355600" lvl="2" marL="1371600" algn="l">
              <a:lnSpc>
                <a:spcPct val="100000"/>
              </a:lnSpc>
              <a:spcBef>
                <a:spcPts val="400"/>
              </a:spcBef>
              <a:spcAft>
                <a:spcPts val="0"/>
              </a:spcAft>
              <a:buClr>
                <a:schemeClr val="dk1"/>
              </a:buClr>
              <a:buSzPts val="2000"/>
              <a:buFont typeface="Times New Roman"/>
              <a:buChar char="•"/>
              <a:defRPr sz="2000"/>
            </a:lvl3pPr>
            <a:lvl4pPr indent="-342900" lvl="3" marL="1828800" algn="l">
              <a:lnSpc>
                <a:spcPct val="100000"/>
              </a:lnSpc>
              <a:spcBef>
                <a:spcPts val="360"/>
              </a:spcBef>
              <a:spcAft>
                <a:spcPts val="0"/>
              </a:spcAft>
              <a:buClr>
                <a:schemeClr val="dk1"/>
              </a:buClr>
              <a:buSzPts val="1800"/>
              <a:buFont typeface="Times New Roman"/>
              <a:buChar char="–"/>
              <a:defRPr sz="1800"/>
            </a:lvl4pPr>
            <a:lvl5pPr indent="-342900" lvl="4" marL="2286000" algn="l">
              <a:lnSpc>
                <a:spcPct val="100000"/>
              </a:lnSpc>
              <a:spcBef>
                <a:spcPts val="360"/>
              </a:spcBef>
              <a:spcAft>
                <a:spcPts val="0"/>
              </a:spcAft>
              <a:buClr>
                <a:schemeClr val="dk1"/>
              </a:buClr>
              <a:buSzPts val="1800"/>
              <a:buFont typeface="Times New Roman"/>
              <a:buChar char="»"/>
              <a:defRPr sz="1800"/>
            </a:lvl5pPr>
            <a:lvl6pPr indent="-342900" lvl="5" marL="2743200" algn="l">
              <a:lnSpc>
                <a:spcPct val="100000"/>
              </a:lnSpc>
              <a:spcBef>
                <a:spcPts val="360"/>
              </a:spcBef>
              <a:spcAft>
                <a:spcPts val="0"/>
              </a:spcAft>
              <a:buClr>
                <a:schemeClr val="dk1"/>
              </a:buClr>
              <a:buSzPts val="1800"/>
              <a:buFont typeface="Times New Roman"/>
              <a:buChar char="»"/>
              <a:defRPr sz="1800"/>
            </a:lvl6pPr>
            <a:lvl7pPr indent="-342900" lvl="6" marL="3200400" algn="l">
              <a:lnSpc>
                <a:spcPct val="100000"/>
              </a:lnSpc>
              <a:spcBef>
                <a:spcPts val="360"/>
              </a:spcBef>
              <a:spcAft>
                <a:spcPts val="0"/>
              </a:spcAft>
              <a:buClr>
                <a:schemeClr val="dk1"/>
              </a:buClr>
              <a:buSzPts val="1800"/>
              <a:buFont typeface="Times New Roman"/>
              <a:buChar char="»"/>
              <a:defRPr sz="1800"/>
            </a:lvl7pPr>
            <a:lvl8pPr indent="-342900" lvl="7" marL="3657600" algn="l">
              <a:lnSpc>
                <a:spcPct val="100000"/>
              </a:lnSpc>
              <a:spcBef>
                <a:spcPts val="360"/>
              </a:spcBef>
              <a:spcAft>
                <a:spcPts val="0"/>
              </a:spcAft>
              <a:buClr>
                <a:schemeClr val="dk1"/>
              </a:buClr>
              <a:buSzPts val="1800"/>
              <a:buFont typeface="Times New Roman"/>
              <a:buChar char="»"/>
              <a:defRPr sz="1800"/>
            </a:lvl8pPr>
            <a:lvl9pPr indent="-342900" lvl="8" marL="4114800" algn="l">
              <a:lnSpc>
                <a:spcPct val="100000"/>
              </a:lnSpc>
              <a:spcBef>
                <a:spcPts val="360"/>
              </a:spcBef>
              <a:spcAft>
                <a:spcPts val="0"/>
              </a:spcAft>
              <a:buClr>
                <a:schemeClr val="dk1"/>
              </a:buClr>
              <a:buSzPts val="1800"/>
              <a:buFont typeface="Times New Roman"/>
              <a:buChar char="»"/>
              <a:defRPr sz="1800"/>
            </a:lvl9pPr>
          </a:lstStyle>
          <a:p/>
        </p:txBody>
      </p:sp>
      <p:sp>
        <p:nvSpPr>
          <p:cNvPr id="46" name="Google Shape;46;p1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49" name="Shape 49"/>
        <p:cNvGrpSpPr/>
        <p:nvPr/>
      </p:nvGrpSpPr>
      <p:grpSpPr>
        <a:xfrm>
          <a:off x="0" y="0"/>
          <a:ext cx="0" cy="0"/>
          <a:chOff x="0" y="0"/>
          <a:chExt cx="0" cy="0"/>
        </a:xfrm>
      </p:grpSpPr>
      <p:sp>
        <p:nvSpPr>
          <p:cNvPr id="50" name="Google Shape;50;p20"/>
          <p:cNvSpPr txBox="1"/>
          <p:nvPr/>
        </p:nvSpPr>
        <p:spPr>
          <a:xfrm>
            <a:off x="615950" y="0"/>
            <a:ext cx="863600" cy="274638"/>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990000"/>
                </a:solidFill>
                <a:latin typeface="Times New Roman"/>
                <a:ea typeface="Times New Roman"/>
                <a:cs typeface="Times New Roman"/>
                <a:sym typeface="Times New Roman"/>
              </a:rPr>
              <a:t>CMU SCS</a:t>
            </a:r>
            <a:endParaRPr b="1" i="0" sz="3200" u="none" cap="none" strike="noStrike">
              <a:solidFill>
                <a:srgbClr val="990000"/>
              </a:solidFill>
              <a:latin typeface="Times New Roman"/>
              <a:ea typeface="Times New Roman"/>
              <a:cs typeface="Times New Roman"/>
              <a:sym typeface="Times New Roman"/>
            </a:endParaRPr>
          </a:p>
        </p:txBody>
      </p:sp>
      <p:pic>
        <p:nvPicPr>
          <p:cNvPr id="51" name="Google Shape;51;p20"/>
          <p:cNvPicPr preferRelativeResize="0"/>
          <p:nvPr/>
        </p:nvPicPr>
        <p:blipFill rotWithShape="1">
          <a:blip r:embed="rId2">
            <a:alphaModFix/>
          </a:blip>
          <a:srcRect b="0" l="0" r="0" t="0"/>
          <a:stretch/>
        </p:blipFill>
        <p:spPr>
          <a:xfrm>
            <a:off x="0" y="0"/>
            <a:ext cx="1444625" cy="412750"/>
          </a:xfrm>
          <a:prstGeom prst="rect">
            <a:avLst/>
          </a:prstGeom>
          <a:noFill/>
          <a:ln>
            <a:noFill/>
          </a:ln>
        </p:spPr>
      </p:pic>
      <p:sp>
        <p:nvSpPr>
          <p:cNvPr id="52" name="Google Shape;52;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3" name="Google Shape;53;p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Times New Roman"/>
              <a:buNone/>
              <a:defRPr b="1" sz="2400"/>
            </a:lvl1pPr>
            <a:lvl2pPr indent="-228600" lvl="1" marL="914400" algn="l">
              <a:lnSpc>
                <a:spcPct val="100000"/>
              </a:lnSpc>
              <a:spcBef>
                <a:spcPts val="400"/>
              </a:spcBef>
              <a:spcAft>
                <a:spcPts val="0"/>
              </a:spcAft>
              <a:buClr>
                <a:schemeClr val="dk1"/>
              </a:buClr>
              <a:buSzPts val="2000"/>
              <a:buFont typeface="Times New Roman"/>
              <a:buNone/>
              <a:defRPr b="1" sz="2000"/>
            </a:lvl2pPr>
            <a:lvl3pPr indent="-228600" lvl="2" marL="1371600" algn="l">
              <a:lnSpc>
                <a:spcPct val="100000"/>
              </a:lnSpc>
              <a:spcBef>
                <a:spcPts val="360"/>
              </a:spcBef>
              <a:spcAft>
                <a:spcPts val="0"/>
              </a:spcAft>
              <a:buClr>
                <a:schemeClr val="dk1"/>
              </a:buClr>
              <a:buSzPts val="1800"/>
              <a:buFont typeface="Times New Roman"/>
              <a:buNone/>
              <a:defRPr b="1" sz="1800"/>
            </a:lvl3pPr>
            <a:lvl4pPr indent="-228600" lvl="3" marL="1828800" algn="l">
              <a:lnSpc>
                <a:spcPct val="100000"/>
              </a:lnSpc>
              <a:spcBef>
                <a:spcPts val="320"/>
              </a:spcBef>
              <a:spcAft>
                <a:spcPts val="0"/>
              </a:spcAft>
              <a:buClr>
                <a:schemeClr val="dk1"/>
              </a:buClr>
              <a:buSzPts val="1600"/>
              <a:buFont typeface="Times New Roman"/>
              <a:buNone/>
              <a:defRPr b="1" sz="1600"/>
            </a:lvl4pPr>
            <a:lvl5pPr indent="-228600" lvl="4" marL="2286000" algn="l">
              <a:lnSpc>
                <a:spcPct val="100000"/>
              </a:lnSpc>
              <a:spcBef>
                <a:spcPts val="320"/>
              </a:spcBef>
              <a:spcAft>
                <a:spcPts val="0"/>
              </a:spcAft>
              <a:buClr>
                <a:schemeClr val="dk1"/>
              </a:buClr>
              <a:buSzPts val="1600"/>
              <a:buFont typeface="Times New Roman"/>
              <a:buNone/>
              <a:defRPr b="1" sz="1600"/>
            </a:lvl5pPr>
            <a:lvl6pPr indent="-228600" lvl="5" marL="2743200" algn="l">
              <a:lnSpc>
                <a:spcPct val="100000"/>
              </a:lnSpc>
              <a:spcBef>
                <a:spcPts val="320"/>
              </a:spcBef>
              <a:spcAft>
                <a:spcPts val="0"/>
              </a:spcAft>
              <a:buClr>
                <a:schemeClr val="dk1"/>
              </a:buClr>
              <a:buSzPts val="1600"/>
              <a:buFont typeface="Times New Roman"/>
              <a:buNone/>
              <a:defRPr b="1" sz="1600"/>
            </a:lvl6pPr>
            <a:lvl7pPr indent="-228600" lvl="6" marL="3200400" algn="l">
              <a:lnSpc>
                <a:spcPct val="100000"/>
              </a:lnSpc>
              <a:spcBef>
                <a:spcPts val="320"/>
              </a:spcBef>
              <a:spcAft>
                <a:spcPts val="0"/>
              </a:spcAft>
              <a:buClr>
                <a:schemeClr val="dk1"/>
              </a:buClr>
              <a:buSzPts val="1600"/>
              <a:buFont typeface="Times New Roman"/>
              <a:buNone/>
              <a:defRPr b="1" sz="1600"/>
            </a:lvl7pPr>
            <a:lvl8pPr indent="-228600" lvl="7" marL="3657600" algn="l">
              <a:lnSpc>
                <a:spcPct val="100000"/>
              </a:lnSpc>
              <a:spcBef>
                <a:spcPts val="320"/>
              </a:spcBef>
              <a:spcAft>
                <a:spcPts val="0"/>
              </a:spcAft>
              <a:buClr>
                <a:schemeClr val="dk1"/>
              </a:buClr>
              <a:buSzPts val="1600"/>
              <a:buFont typeface="Times New Roman"/>
              <a:buNone/>
              <a:defRPr b="1" sz="1600"/>
            </a:lvl8pPr>
            <a:lvl9pPr indent="-228600" lvl="8" marL="4114800" algn="l">
              <a:lnSpc>
                <a:spcPct val="100000"/>
              </a:lnSpc>
              <a:spcBef>
                <a:spcPts val="320"/>
              </a:spcBef>
              <a:spcAft>
                <a:spcPts val="0"/>
              </a:spcAft>
              <a:buClr>
                <a:schemeClr val="dk1"/>
              </a:buClr>
              <a:buSzPts val="1600"/>
              <a:buFont typeface="Times New Roman"/>
              <a:buNone/>
              <a:defRPr b="1" sz="1600"/>
            </a:lvl9pPr>
          </a:lstStyle>
          <a:p/>
        </p:txBody>
      </p:sp>
      <p:sp>
        <p:nvSpPr>
          <p:cNvPr id="54" name="Google Shape;54;p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Font typeface="Times New Roman"/>
              <a:buChar char="•"/>
              <a:defRPr sz="2400"/>
            </a:lvl1pPr>
            <a:lvl2pPr indent="-355600" lvl="1" marL="914400" algn="l">
              <a:lnSpc>
                <a:spcPct val="100000"/>
              </a:lnSpc>
              <a:spcBef>
                <a:spcPts val="400"/>
              </a:spcBef>
              <a:spcAft>
                <a:spcPts val="0"/>
              </a:spcAft>
              <a:buClr>
                <a:schemeClr val="dk1"/>
              </a:buClr>
              <a:buSzPts val="2000"/>
              <a:buFont typeface="Times New Roman"/>
              <a:buChar char="–"/>
              <a:defRPr sz="2000"/>
            </a:lvl2pPr>
            <a:lvl3pPr indent="-342900" lvl="2" marL="1371600" algn="l">
              <a:lnSpc>
                <a:spcPct val="100000"/>
              </a:lnSpc>
              <a:spcBef>
                <a:spcPts val="360"/>
              </a:spcBef>
              <a:spcAft>
                <a:spcPts val="0"/>
              </a:spcAft>
              <a:buClr>
                <a:schemeClr val="dk1"/>
              </a:buClr>
              <a:buSzPts val="1800"/>
              <a:buFont typeface="Times New Roman"/>
              <a:buChar char="•"/>
              <a:defRPr sz="1800"/>
            </a:lvl3pPr>
            <a:lvl4pPr indent="-330200" lvl="3" marL="1828800" algn="l">
              <a:lnSpc>
                <a:spcPct val="100000"/>
              </a:lnSpc>
              <a:spcBef>
                <a:spcPts val="320"/>
              </a:spcBef>
              <a:spcAft>
                <a:spcPts val="0"/>
              </a:spcAft>
              <a:buClr>
                <a:schemeClr val="dk1"/>
              </a:buClr>
              <a:buSzPts val="1600"/>
              <a:buFont typeface="Times New Roman"/>
              <a:buChar char="–"/>
              <a:defRPr sz="1600"/>
            </a:lvl4pPr>
            <a:lvl5pPr indent="-330200" lvl="4" marL="2286000" algn="l">
              <a:lnSpc>
                <a:spcPct val="100000"/>
              </a:lnSpc>
              <a:spcBef>
                <a:spcPts val="320"/>
              </a:spcBef>
              <a:spcAft>
                <a:spcPts val="0"/>
              </a:spcAft>
              <a:buClr>
                <a:schemeClr val="dk1"/>
              </a:buClr>
              <a:buSzPts val="1600"/>
              <a:buFont typeface="Times New Roman"/>
              <a:buChar char="»"/>
              <a:defRPr sz="1600"/>
            </a:lvl5pPr>
            <a:lvl6pPr indent="-330200" lvl="5" marL="2743200" algn="l">
              <a:lnSpc>
                <a:spcPct val="100000"/>
              </a:lnSpc>
              <a:spcBef>
                <a:spcPts val="320"/>
              </a:spcBef>
              <a:spcAft>
                <a:spcPts val="0"/>
              </a:spcAft>
              <a:buClr>
                <a:schemeClr val="dk1"/>
              </a:buClr>
              <a:buSzPts val="1600"/>
              <a:buFont typeface="Times New Roman"/>
              <a:buChar char="»"/>
              <a:defRPr sz="1600"/>
            </a:lvl6pPr>
            <a:lvl7pPr indent="-330200" lvl="6" marL="3200400" algn="l">
              <a:lnSpc>
                <a:spcPct val="100000"/>
              </a:lnSpc>
              <a:spcBef>
                <a:spcPts val="320"/>
              </a:spcBef>
              <a:spcAft>
                <a:spcPts val="0"/>
              </a:spcAft>
              <a:buClr>
                <a:schemeClr val="dk1"/>
              </a:buClr>
              <a:buSzPts val="1600"/>
              <a:buFont typeface="Times New Roman"/>
              <a:buChar char="»"/>
              <a:defRPr sz="1600"/>
            </a:lvl7pPr>
            <a:lvl8pPr indent="-330200" lvl="7" marL="3657600" algn="l">
              <a:lnSpc>
                <a:spcPct val="100000"/>
              </a:lnSpc>
              <a:spcBef>
                <a:spcPts val="320"/>
              </a:spcBef>
              <a:spcAft>
                <a:spcPts val="0"/>
              </a:spcAft>
              <a:buClr>
                <a:schemeClr val="dk1"/>
              </a:buClr>
              <a:buSzPts val="1600"/>
              <a:buFont typeface="Times New Roman"/>
              <a:buChar char="»"/>
              <a:defRPr sz="1600"/>
            </a:lvl8pPr>
            <a:lvl9pPr indent="-330200" lvl="8" marL="4114800" algn="l">
              <a:lnSpc>
                <a:spcPct val="100000"/>
              </a:lnSpc>
              <a:spcBef>
                <a:spcPts val="320"/>
              </a:spcBef>
              <a:spcAft>
                <a:spcPts val="0"/>
              </a:spcAft>
              <a:buClr>
                <a:schemeClr val="dk1"/>
              </a:buClr>
              <a:buSzPts val="1600"/>
              <a:buFont typeface="Times New Roman"/>
              <a:buChar char="»"/>
              <a:defRPr sz="1600"/>
            </a:lvl9pPr>
          </a:lstStyle>
          <a:p/>
        </p:txBody>
      </p:sp>
      <p:sp>
        <p:nvSpPr>
          <p:cNvPr id="55" name="Google Shape;55;p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Times New Roman"/>
              <a:buNone/>
              <a:defRPr b="1" sz="2400"/>
            </a:lvl1pPr>
            <a:lvl2pPr indent="-228600" lvl="1" marL="914400" algn="l">
              <a:lnSpc>
                <a:spcPct val="100000"/>
              </a:lnSpc>
              <a:spcBef>
                <a:spcPts val="400"/>
              </a:spcBef>
              <a:spcAft>
                <a:spcPts val="0"/>
              </a:spcAft>
              <a:buClr>
                <a:schemeClr val="dk1"/>
              </a:buClr>
              <a:buSzPts val="2000"/>
              <a:buFont typeface="Times New Roman"/>
              <a:buNone/>
              <a:defRPr b="1" sz="2000"/>
            </a:lvl2pPr>
            <a:lvl3pPr indent="-228600" lvl="2" marL="1371600" algn="l">
              <a:lnSpc>
                <a:spcPct val="100000"/>
              </a:lnSpc>
              <a:spcBef>
                <a:spcPts val="360"/>
              </a:spcBef>
              <a:spcAft>
                <a:spcPts val="0"/>
              </a:spcAft>
              <a:buClr>
                <a:schemeClr val="dk1"/>
              </a:buClr>
              <a:buSzPts val="1800"/>
              <a:buFont typeface="Times New Roman"/>
              <a:buNone/>
              <a:defRPr b="1" sz="1800"/>
            </a:lvl3pPr>
            <a:lvl4pPr indent="-228600" lvl="3" marL="1828800" algn="l">
              <a:lnSpc>
                <a:spcPct val="100000"/>
              </a:lnSpc>
              <a:spcBef>
                <a:spcPts val="320"/>
              </a:spcBef>
              <a:spcAft>
                <a:spcPts val="0"/>
              </a:spcAft>
              <a:buClr>
                <a:schemeClr val="dk1"/>
              </a:buClr>
              <a:buSzPts val="1600"/>
              <a:buFont typeface="Times New Roman"/>
              <a:buNone/>
              <a:defRPr b="1" sz="1600"/>
            </a:lvl4pPr>
            <a:lvl5pPr indent="-228600" lvl="4" marL="2286000" algn="l">
              <a:lnSpc>
                <a:spcPct val="100000"/>
              </a:lnSpc>
              <a:spcBef>
                <a:spcPts val="320"/>
              </a:spcBef>
              <a:spcAft>
                <a:spcPts val="0"/>
              </a:spcAft>
              <a:buClr>
                <a:schemeClr val="dk1"/>
              </a:buClr>
              <a:buSzPts val="1600"/>
              <a:buFont typeface="Times New Roman"/>
              <a:buNone/>
              <a:defRPr b="1" sz="1600"/>
            </a:lvl5pPr>
            <a:lvl6pPr indent="-228600" lvl="5" marL="2743200" algn="l">
              <a:lnSpc>
                <a:spcPct val="100000"/>
              </a:lnSpc>
              <a:spcBef>
                <a:spcPts val="320"/>
              </a:spcBef>
              <a:spcAft>
                <a:spcPts val="0"/>
              </a:spcAft>
              <a:buClr>
                <a:schemeClr val="dk1"/>
              </a:buClr>
              <a:buSzPts val="1600"/>
              <a:buFont typeface="Times New Roman"/>
              <a:buNone/>
              <a:defRPr b="1" sz="1600"/>
            </a:lvl6pPr>
            <a:lvl7pPr indent="-228600" lvl="6" marL="3200400" algn="l">
              <a:lnSpc>
                <a:spcPct val="100000"/>
              </a:lnSpc>
              <a:spcBef>
                <a:spcPts val="320"/>
              </a:spcBef>
              <a:spcAft>
                <a:spcPts val="0"/>
              </a:spcAft>
              <a:buClr>
                <a:schemeClr val="dk1"/>
              </a:buClr>
              <a:buSzPts val="1600"/>
              <a:buFont typeface="Times New Roman"/>
              <a:buNone/>
              <a:defRPr b="1" sz="1600"/>
            </a:lvl7pPr>
            <a:lvl8pPr indent="-228600" lvl="7" marL="3657600" algn="l">
              <a:lnSpc>
                <a:spcPct val="100000"/>
              </a:lnSpc>
              <a:spcBef>
                <a:spcPts val="320"/>
              </a:spcBef>
              <a:spcAft>
                <a:spcPts val="0"/>
              </a:spcAft>
              <a:buClr>
                <a:schemeClr val="dk1"/>
              </a:buClr>
              <a:buSzPts val="1600"/>
              <a:buFont typeface="Times New Roman"/>
              <a:buNone/>
              <a:defRPr b="1" sz="1600"/>
            </a:lvl8pPr>
            <a:lvl9pPr indent="-228600" lvl="8" marL="4114800" algn="l">
              <a:lnSpc>
                <a:spcPct val="100000"/>
              </a:lnSpc>
              <a:spcBef>
                <a:spcPts val="320"/>
              </a:spcBef>
              <a:spcAft>
                <a:spcPts val="0"/>
              </a:spcAft>
              <a:buClr>
                <a:schemeClr val="dk1"/>
              </a:buClr>
              <a:buSzPts val="1600"/>
              <a:buFont typeface="Times New Roman"/>
              <a:buNone/>
              <a:defRPr b="1" sz="1600"/>
            </a:lvl9pPr>
          </a:lstStyle>
          <a:p/>
        </p:txBody>
      </p:sp>
      <p:sp>
        <p:nvSpPr>
          <p:cNvPr id="56" name="Google Shape;56;p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Font typeface="Times New Roman"/>
              <a:buChar char="•"/>
              <a:defRPr sz="2400"/>
            </a:lvl1pPr>
            <a:lvl2pPr indent="-355600" lvl="1" marL="914400" algn="l">
              <a:lnSpc>
                <a:spcPct val="100000"/>
              </a:lnSpc>
              <a:spcBef>
                <a:spcPts val="400"/>
              </a:spcBef>
              <a:spcAft>
                <a:spcPts val="0"/>
              </a:spcAft>
              <a:buClr>
                <a:schemeClr val="dk1"/>
              </a:buClr>
              <a:buSzPts val="2000"/>
              <a:buFont typeface="Times New Roman"/>
              <a:buChar char="–"/>
              <a:defRPr sz="2000"/>
            </a:lvl2pPr>
            <a:lvl3pPr indent="-342900" lvl="2" marL="1371600" algn="l">
              <a:lnSpc>
                <a:spcPct val="100000"/>
              </a:lnSpc>
              <a:spcBef>
                <a:spcPts val="360"/>
              </a:spcBef>
              <a:spcAft>
                <a:spcPts val="0"/>
              </a:spcAft>
              <a:buClr>
                <a:schemeClr val="dk1"/>
              </a:buClr>
              <a:buSzPts val="1800"/>
              <a:buFont typeface="Times New Roman"/>
              <a:buChar char="•"/>
              <a:defRPr sz="1800"/>
            </a:lvl3pPr>
            <a:lvl4pPr indent="-330200" lvl="3" marL="1828800" algn="l">
              <a:lnSpc>
                <a:spcPct val="100000"/>
              </a:lnSpc>
              <a:spcBef>
                <a:spcPts val="320"/>
              </a:spcBef>
              <a:spcAft>
                <a:spcPts val="0"/>
              </a:spcAft>
              <a:buClr>
                <a:schemeClr val="dk1"/>
              </a:buClr>
              <a:buSzPts val="1600"/>
              <a:buFont typeface="Times New Roman"/>
              <a:buChar char="–"/>
              <a:defRPr sz="1600"/>
            </a:lvl4pPr>
            <a:lvl5pPr indent="-330200" lvl="4" marL="2286000" algn="l">
              <a:lnSpc>
                <a:spcPct val="100000"/>
              </a:lnSpc>
              <a:spcBef>
                <a:spcPts val="320"/>
              </a:spcBef>
              <a:spcAft>
                <a:spcPts val="0"/>
              </a:spcAft>
              <a:buClr>
                <a:schemeClr val="dk1"/>
              </a:buClr>
              <a:buSzPts val="1600"/>
              <a:buFont typeface="Times New Roman"/>
              <a:buChar char="»"/>
              <a:defRPr sz="1600"/>
            </a:lvl5pPr>
            <a:lvl6pPr indent="-330200" lvl="5" marL="2743200" algn="l">
              <a:lnSpc>
                <a:spcPct val="100000"/>
              </a:lnSpc>
              <a:spcBef>
                <a:spcPts val="320"/>
              </a:spcBef>
              <a:spcAft>
                <a:spcPts val="0"/>
              </a:spcAft>
              <a:buClr>
                <a:schemeClr val="dk1"/>
              </a:buClr>
              <a:buSzPts val="1600"/>
              <a:buFont typeface="Times New Roman"/>
              <a:buChar char="»"/>
              <a:defRPr sz="1600"/>
            </a:lvl6pPr>
            <a:lvl7pPr indent="-330200" lvl="6" marL="3200400" algn="l">
              <a:lnSpc>
                <a:spcPct val="100000"/>
              </a:lnSpc>
              <a:spcBef>
                <a:spcPts val="320"/>
              </a:spcBef>
              <a:spcAft>
                <a:spcPts val="0"/>
              </a:spcAft>
              <a:buClr>
                <a:schemeClr val="dk1"/>
              </a:buClr>
              <a:buSzPts val="1600"/>
              <a:buFont typeface="Times New Roman"/>
              <a:buChar char="»"/>
              <a:defRPr sz="1600"/>
            </a:lvl7pPr>
            <a:lvl8pPr indent="-330200" lvl="7" marL="3657600" algn="l">
              <a:lnSpc>
                <a:spcPct val="100000"/>
              </a:lnSpc>
              <a:spcBef>
                <a:spcPts val="320"/>
              </a:spcBef>
              <a:spcAft>
                <a:spcPts val="0"/>
              </a:spcAft>
              <a:buClr>
                <a:schemeClr val="dk1"/>
              </a:buClr>
              <a:buSzPts val="1600"/>
              <a:buFont typeface="Times New Roman"/>
              <a:buChar char="»"/>
              <a:defRPr sz="1600"/>
            </a:lvl8pPr>
            <a:lvl9pPr indent="-330200" lvl="8" marL="4114800" algn="l">
              <a:lnSpc>
                <a:spcPct val="100000"/>
              </a:lnSpc>
              <a:spcBef>
                <a:spcPts val="320"/>
              </a:spcBef>
              <a:spcAft>
                <a:spcPts val="0"/>
              </a:spcAft>
              <a:buClr>
                <a:schemeClr val="dk1"/>
              </a:buClr>
              <a:buSzPts val="1600"/>
              <a:buFont typeface="Times New Roman"/>
              <a:buChar char="»"/>
              <a:defRPr sz="1600"/>
            </a:lvl9pPr>
          </a:lstStyle>
          <a:p/>
        </p:txBody>
      </p:sp>
      <p:sp>
        <p:nvSpPr>
          <p:cNvPr id="57" name="Google Shape;57;p2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60" name="Shape 60"/>
        <p:cNvGrpSpPr/>
        <p:nvPr/>
      </p:nvGrpSpPr>
      <p:grpSpPr>
        <a:xfrm>
          <a:off x="0" y="0"/>
          <a:ext cx="0" cy="0"/>
          <a:chOff x="0" y="0"/>
          <a:chExt cx="0" cy="0"/>
        </a:xfrm>
      </p:grpSpPr>
      <p:sp>
        <p:nvSpPr>
          <p:cNvPr id="61" name="Google Shape;61;p21"/>
          <p:cNvSpPr txBox="1"/>
          <p:nvPr/>
        </p:nvSpPr>
        <p:spPr>
          <a:xfrm>
            <a:off x="615950" y="0"/>
            <a:ext cx="863600" cy="274638"/>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990000"/>
                </a:solidFill>
                <a:latin typeface="Times New Roman"/>
                <a:ea typeface="Times New Roman"/>
                <a:cs typeface="Times New Roman"/>
                <a:sym typeface="Times New Roman"/>
              </a:rPr>
              <a:t>CMU SCS</a:t>
            </a:r>
            <a:endParaRPr b="1" i="0" sz="3200" u="none" cap="none" strike="noStrike">
              <a:solidFill>
                <a:srgbClr val="990000"/>
              </a:solidFill>
              <a:latin typeface="Times New Roman"/>
              <a:ea typeface="Times New Roman"/>
              <a:cs typeface="Times New Roman"/>
              <a:sym typeface="Times New Roman"/>
            </a:endParaRPr>
          </a:p>
        </p:txBody>
      </p:sp>
      <p:pic>
        <p:nvPicPr>
          <p:cNvPr id="62" name="Google Shape;62;p21"/>
          <p:cNvPicPr preferRelativeResize="0"/>
          <p:nvPr/>
        </p:nvPicPr>
        <p:blipFill rotWithShape="1">
          <a:blip r:embed="rId2">
            <a:alphaModFix/>
          </a:blip>
          <a:srcRect b="0" l="0" r="0" t="0"/>
          <a:stretch/>
        </p:blipFill>
        <p:spPr>
          <a:xfrm>
            <a:off x="0" y="0"/>
            <a:ext cx="1444625" cy="412750"/>
          </a:xfrm>
          <a:prstGeom prst="rect">
            <a:avLst/>
          </a:prstGeom>
          <a:noFill/>
          <a:ln>
            <a:noFill/>
          </a:ln>
        </p:spPr>
      </p:pic>
      <p:sp>
        <p:nvSpPr>
          <p:cNvPr id="63" name="Google Shape;63;p21"/>
          <p:cNvSpPr txBox="1"/>
          <p:nvPr>
            <p:ph type="title"/>
          </p:nvPr>
        </p:nvSpPr>
        <p:spPr>
          <a:xfrm>
            <a:off x="685800" y="609600"/>
            <a:ext cx="7772400" cy="6858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4" name="Google Shape;64;p2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7" name="Shape 67"/>
        <p:cNvGrpSpPr/>
        <p:nvPr/>
      </p:nvGrpSpPr>
      <p:grpSpPr>
        <a:xfrm>
          <a:off x="0" y="0"/>
          <a:ext cx="0" cy="0"/>
          <a:chOff x="0" y="0"/>
          <a:chExt cx="0" cy="0"/>
        </a:xfrm>
      </p:grpSpPr>
      <p:sp>
        <p:nvSpPr>
          <p:cNvPr id="68" name="Google Shape;68;p22"/>
          <p:cNvSpPr txBox="1"/>
          <p:nvPr/>
        </p:nvSpPr>
        <p:spPr>
          <a:xfrm>
            <a:off x="615950" y="0"/>
            <a:ext cx="863600" cy="274638"/>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990000"/>
                </a:solidFill>
                <a:latin typeface="Times New Roman"/>
                <a:ea typeface="Times New Roman"/>
                <a:cs typeface="Times New Roman"/>
                <a:sym typeface="Times New Roman"/>
              </a:rPr>
              <a:t>CMU SCS</a:t>
            </a:r>
            <a:endParaRPr b="1" i="0" sz="3200" u="none" cap="none" strike="noStrike">
              <a:solidFill>
                <a:srgbClr val="990000"/>
              </a:solidFill>
              <a:latin typeface="Times New Roman"/>
              <a:ea typeface="Times New Roman"/>
              <a:cs typeface="Times New Roman"/>
              <a:sym typeface="Times New Roman"/>
            </a:endParaRPr>
          </a:p>
        </p:txBody>
      </p:sp>
      <p:pic>
        <p:nvPicPr>
          <p:cNvPr id="69" name="Google Shape;69;p22"/>
          <p:cNvPicPr preferRelativeResize="0"/>
          <p:nvPr/>
        </p:nvPicPr>
        <p:blipFill rotWithShape="1">
          <a:blip r:embed="rId2">
            <a:alphaModFix/>
          </a:blip>
          <a:srcRect b="0" l="0" r="0" t="0"/>
          <a:stretch/>
        </p:blipFill>
        <p:spPr>
          <a:xfrm>
            <a:off x="0" y="0"/>
            <a:ext cx="1444625" cy="412750"/>
          </a:xfrm>
          <a:prstGeom prst="rect">
            <a:avLst/>
          </a:prstGeom>
          <a:noFill/>
          <a:ln>
            <a:noFill/>
          </a:ln>
        </p:spPr>
      </p:pic>
      <p:sp>
        <p:nvSpPr>
          <p:cNvPr id="70" name="Google Shape;70;p2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3" name="Shape 73"/>
        <p:cNvGrpSpPr/>
        <p:nvPr/>
      </p:nvGrpSpPr>
      <p:grpSpPr>
        <a:xfrm>
          <a:off x="0" y="0"/>
          <a:ext cx="0" cy="0"/>
          <a:chOff x="0" y="0"/>
          <a:chExt cx="0" cy="0"/>
        </a:xfrm>
      </p:grpSpPr>
      <p:sp>
        <p:nvSpPr>
          <p:cNvPr id="74" name="Google Shape;74;p23"/>
          <p:cNvSpPr txBox="1"/>
          <p:nvPr/>
        </p:nvSpPr>
        <p:spPr>
          <a:xfrm>
            <a:off x="615950" y="0"/>
            <a:ext cx="863600" cy="274638"/>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990000"/>
                </a:solidFill>
                <a:latin typeface="Times New Roman"/>
                <a:ea typeface="Times New Roman"/>
                <a:cs typeface="Times New Roman"/>
                <a:sym typeface="Times New Roman"/>
              </a:rPr>
              <a:t>CMU SCS</a:t>
            </a:r>
            <a:endParaRPr b="1" i="0" sz="3200" u="none" cap="none" strike="noStrike">
              <a:solidFill>
                <a:srgbClr val="990000"/>
              </a:solidFill>
              <a:latin typeface="Times New Roman"/>
              <a:ea typeface="Times New Roman"/>
              <a:cs typeface="Times New Roman"/>
              <a:sym typeface="Times New Roman"/>
            </a:endParaRPr>
          </a:p>
        </p:txBody>
      </p:sp>
      <p:pic>
        <p:nvPicPr>
          <p:cNvPr id="75" name="Google Shape;75;p23"/>
          <p:cNvPicPr preferRelativeResize="0"/>
          <p:nvPr/>
        </p:nvPicPr>
        <p:blipFill rotWithShape="1">
          <a:blip r:embed="rId2">
            <a:alphaModFix/>
          </a:blip>
          <a:srcRect b="0" l="0" r="0" t="0"/>
          <a:stretch/>
        </p:blipFill>
        <p:spPr>
          <a:xfrm>
            <a:off x="0" y="0"/>
            <a:ext cx="1444625" cy="412750"/>
          </a:xfrm>
          <a:prstGeom prst="rect">
            <a:avLst/>
          </a:prstGeom>
          <a:noFill/>
          <a:ln>
            <a:noFill/>
          </a:ln>
        </p:spPr>
      </p:pic>
      <p:sp>
        <p:nvSpPr>
          <p:cNvPr id="76" name="Google Shape;76;p2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7" name="Google Shape;77;p2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Font typeface="Times New Roman"/>
              <a:buChar char="•"/>
              <a:defRPr sz="3200"/>
            </a:lvl1pPr>
            <a:lvl2pPr indent="-406400" lvl="1" marL="914400" algn="l">
              <a:lnSpc>
                <a:spcPct val="100000"/>
              </a:lnSpc>
              <a:spcBef>
                <a:spcPts val="560"/>
              </a:spcBef>
              <a:spcAft>
                <a:spcPts val="0"/>
              </a:spcAft>
              <a:buClr>
                <a:schemeClr val="dk1"/>
              </a:buClr>
              <a:buSzPts val="2800"/>
              <a:buFont typeface="Times New Roman"/>
              <a:buChar char="–"/>
              <a:defRPr sz="2800"/>
            </a:lvl2pPr>
            <a:lvl3pPr indent="-381000" lvl="2" marL="1371600" algn="l">
              <a:lnSpc>
                <a:spcPct val="100000"/>
              </a:lnSpc>
              <a:spcBef>
                <a:spcPts val="480"/>
              </a:spcBef>
              <a:spcAft>
                <a:spcPts val="0"/>
              </a:spcAft>
              <a:buClr>
                <a:schemeClr val="dk1"/>
              </a:buClr>
              <a:buSzPts val="2400"/>
              <a:buFont typeface="Times New Roman"/>
              <a:buChar char="•"/>
              <a:defRPr sz="2400"/>
            </a:lvl3pPr>
            <a:lvl4pPr indent="-355600" lvl="3" marL="1828800" algn="l">
              <a:lnSpc>
                <a:spcPct val="100000"/>
              </a:lnSpc>
              <a:spcBef>
                <a:spcPts val="400"/>
              </a:spcBef>
              <a:spcAft>
                <a:spcPts val="0"/>
              </a:spcAft>
              <a:buClr>
                <a:schemeClr val="dk1"/>
              </a:buClr>
              <a:buSzPts val="2000"/>
              <a:buFont typeface="Times New Roman"/>
              <a:buChar char="–"/>
              <a:defRPr sz="2000"/>
            </a:lvl4pPr>
            <a:lvl5pPr indent="-355600" lvl="4" marL="2286000" algn="l">
              <a:lnSpc>
                <a:spcPct val="100000"/>
              </a:lnSpc>
              <a:spcBef>
                <a:spcPts val="400"/>
              </a:spcBef>
              <a:spcAft>
                <a:spcPts val="0"/>
              </a:spcAft>
              <a:buClr>
                <a:schemeClr val="dk1"/>
              </a:buClr>
              <a:buSzPts val="2000"/>
              <a:buFont typeface="Times New Roman"/>
              <a:buChar char="»"/>
              <a:defRPr sz="2000"/>
            </a:lvl5pPr>
            <a:lvl6pPr indent="-355600" lvl="5" marL="2743200" algn="l">
              <a:lnSpc>
                <a:spcPct val="100000"/>
              </a:lnSpc>
              <a:spcBef>
                <a:spcPts val="400"/>
              </a:spcBef>
              <a:spcAft>
                <a:spcPts val="0"/>
              </a:spcAft>
              <a:buClr>
                <a:schemeClr val="dk1"/>
              </a:buClr>
              <a:buSzPts val="2000"/>
              <a:buFont typeface="Times New Roman"/>
              <a:buChar char="»"/>
              <a:defRPr sz="2000"/>
            </a:lvl6pPr>
            <a:lvl7pPr indent="-355600" lvl="6" marL="3200400" algn="l">
              <a:lnSpc>
                <a:spcPct val="100000"/>
              </a:lnSpc>
              <a:spcBef>
                <a:spcPts val="400"/>
              </a:spcBef>
              <a:spcAft>
                <a:spcPts val="0"/>
              </a:spcAft>
              <a:buClr>
                <a:schemeClr val="dk1"/>
              </a:buClr>
              <a:buSzPts val="2000"/>
              <a:buFont typeface="Times New Roman"/>
              <a:buChar char="»"/>
              <a:defRPr sz="2000"/>
            </a:lvl7pPr>
            <a:lvl8pPr indent="-355600" lvl="7" marL="3657600" algn="l">
              <a:lnSpc>
                <a:spcPct val="100000"/>
              </a:lnSpc>
              <a:spcBef>
                <a:spcPts val="400"/>
              </a:spcBef>
              <a:spcAft>
                <a:spcPts val="0"/>
              </a:spcAft>
              <a:buClr>
                <a:schemeClr val="dk1"/>
              </a:buClr>
              <a:buSzPts val="2000"/>
              <a:buFont typeface="Times New Roman"/>
              <a:buChar char="»"/>
              <a:defRPr sz="2000"/>
            </a:lvl8pPr>
            <a:lvl9pPr indent="-355600" lvl="8" marL="4114800" algn="l">
              <a:lnSpc>
                <a:spcPct val="100000"/>
              </a:lnSpc>
              <a:spcBef>
                <a:spcPts val="400"/>
              </a:spcBef>
              <a:spcAft>
                <a:spcPts val="0"/>
              </a:spcAft>
              <a:buClr>
                <a:schemeClr val="dk1"/>
              </a:buClr>
              <a:buSzPts val="2000"/>
              <a:buFont typeface="Times New Roman"/>
              <a:buChar char="»"/>
              <a:defRPr sz="2000"/>
            </a:lvl9pPr>
          </a:lstStyle>
          <a:p/>
        </p:txBody>
      </p:sp>
      <p:sp>
        <p:nvSpPr>
          <p:cNvPr id="78" name="Google Shape;78;p2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Font typeface="Times New Roman"/>
              <a:buNone/>
              <a:defRPr sz="1400"/>
            </a:lvl1pPr>
            <a:lvl2pPr indent="-228600" lvl="1" marL="914400" algn="l">
              <a:lnSpc>
                <a:spcPct val="100000"/>
              </a:lnSpc>
              <a:spcBef>
                <a:spcPts val="240"/>
              </a:spcBef>
              <a:spcAft>
                <a:spcPts val="0"/>
              </a:spcAft>
              <a:buClr>
                <a:schemeClr val="dk1"/>
              </a:buClr>
              <a:buSzPts val="1200"/>
              <a:buFont typeface="Times New Roman"/>
              <a:buNone/>
              <a:defRPr sz="1200"/>
            </a:lvl2pPr>
            <a:lvl3pPr indent="-228600" lvl="2" marL="1371600" algn="l">
              <a:lnSpc>
                <a:spcPct val="100000"/>
              </a:lnSpc>
              <a:spcBef>
                <a:spcPts val="200"/>
              </a:spcBef>
              <a:spcAft>
                <a:spcPts val="0"/>
              </a:spcAft>
              <a:buClr>
                <a:schemeClr val="dk1"/>
              </a:buClr>
              <a:buSzPts val="1000"/>
              <a:buFont typeface="Times New Roman"/>
              <a:buNone/>
              <a:defRPr sz="1000"/>
            </a:lvl3pPr>
            <a:lvl4pPr indent="-228600" lvl="3" marL="1828800" algn="l">
              <a:lnSpc>
                <a:spcPct val="100000"/>
              </a:lnSpc>
              <a:spcBef>
                <a:spcPts val="180"/>
              </a:spcBef>
              <a:spcAft>
                <a:spcPts val="0"/>
              </a:spcAft>
              <a:buClr>
                <a:schemeClr val="dk1"/>
              </a:buClr>
              <a:buSzPts val="900"/>
              <a:buFont typeface="Times New Roman"/>
              <a:buNone/>
              <a:defRPr sz="900"/>
            </a:lvl4pPr>
            <a:lvl5pPr indent="-228600" lvl="4" marL="2286000" algn="l">
              <a:lnSpc>
                <a:spcPct val="100000"/>
              </a:lnSpc>
              <a:spcBef>
                <a:spcPts val="180"/>
              </a:spcBef>
              <a:spcAft>
                <a:spcPts val="0"/>
              </a:spcAft>
              <a:buClr>
                <a:schemeClr val="dk1"/>
              </a:buClr>
              <a:buSzPts val="900"/>
              <a:buFont typeface="Times New Roman"/>
              <a:buNone/>
              <a:defRPr sz="900"/>
            </a:lvl5pPr>
            <a:lvl6pPr indent="-228600" lvl="5" marL="2743200" algn="l">
              <a:lnSpc>
                <a:spcPct val="100000"/>
              </a:lnSpc>
              <a:spcBef>
                <a:spcPts val="180"/>
              </a:spcBef>
              <a:spcAft>
                <a:spcPts val="0"/>
              </a:spcAft>
              <a:buClr>
                <a:schemeClr val="dk1"/>
              </a:buClr>
              <a:buSzPts val="900"/>
              <a:buFont typeface="Times New Roman"/>
              <a:buNone/>
              <a:defRPr sz="900"/>
            </a:lvl6pPr>
            <a:lvl7pPr indent="-228600" lvl="6" marL="3200400" algn="l">
              <a:lnSpc>
                <a:spcPct val="100000"/>
              </a:lnSpc>
              <a:spcBef>
                <a:spcPts val="180"/>
              </a:spcBef>
              <a:spcAft>
                <a:spcPts val="0"/>
              </a:spcAft>
              <a:buClr>
                <a:schemeClr val="dk1"/>
              </a:buClr>
              <a:buSzPts val="900"/>
              <a:buFont typeface="Times New Roman"/>
              <a:buNone/>
              <a:defRPr sz="900"/>
            </a:lvl7pPr>
            <a:lvl8pPr indent="-228600" lvl="7" marL="3657600" algn="l">
              <a:lnSpc>
                <a:spcPct val="100000"/>
              </a:lnSpc>
              <a:spcBef>
                <a:spcPts val="180"/>
              </a:spcBef>
              <a:spcAft>
                <a:spcPts val="0"/>
              </a:spcAft>
              <a:buClr>
                <a:schemeClr val="dk1"/>
              </a:buClr>
              <a:buSzPts val="900"/>
              <a:buFont typeface="Times New Roman"/>
              <a:buNone/>
              <a:defRPr sz="900"/>
            </a:lvl8pPr>
            <a:lvl9pPr indent="-228600" lvl="8" marL="4114800" algn="l">
              <a:lnSpc>
                <a:spcPct val="100000"/>
              </a:lnSpc>
              <a:spcBef>
                <a:spcPts val="180"/>
              </a:spcBef>
              <a:spcAft>
                <a:spcPts val="0"/>
              </a:spcAft>
              <a:buClr>
                <a:schemeClr val="dk1"/>
              </a:buClr>
              <a:buSzPts val="900"/>
              <a:buFont typeface="Times New Roman"/>
              <a:buNone/>
              <a:defRPr sz="900"/>
            </a:lvl9pPr>
          </a:lstStyle>
          <a:p/>
        </p:txBody>
      </p:sp>
      <p:sp>
        <p:nvSpPr>
          <p:cNvPr id="79" name="Google Shape;79;p2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2" name="Shape 82"/>
        <p:cNvGrpSpPr/>
        <p:nvPr/>
      </p:nvGrpSpPr>
      <p:grpSpPr>
        <a:xfrm>
          <a:off x="0" y="0"/>
          <a:ext cx="0" cy="0"/>
          <a:chOff x="0" y="0"/>
          <a:chExt cx="0" cy="0"/>
        </a:xfrm>
      </p:grpSpPr>
      <p:sp>
        <p:nvSpPr>
          <p:cNvPr id="83" name="Google Shape;83;p24"/>
          <p:cNvSpPr txBox="1"/>
          <p:nvPr/>
        </p:nvSpPr>
        <p:spPr>
          <a:xfrm>
            <a:off x="615950" y="0"/>
            <a:ext cx="863600" cy="274638"/>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990000"/>
                </a:solidFill>
                <a:latin typeface="Times New Roman"/>
                <a:ea typeface="Times New Roman"/>
                <a:cs typeface="Times New Roman"/>
                <a:sym typeface="Times New Roman"/>
              </a:rPr>
              <a:t>CMU SCS</a:t>
            </a:r>
            <a:endParaRPr b="1" i="0" sz="3200" u="none" cap="none" strike="noStrike">
              <a:solidFill>
                <a:srgbClr val="990000"/>
              </a:solidFill>
              <a:latin typeface="Times New Roman"/>
              <a:ea typeface="Times New Roman"/>
              <a:cs typeface="Times New Roman"/>
              <a:sym typeface="Times New Roman"/>
            </a:endParaRPr>
          </a:p>
        </p:txBody>
      </p:sp>
      <p:pic>
        <p:nvPicPr>
          <p:cNvPr id="84" name="Google Shape;84;p24"/>
          <p:cNvPicPr preferRelativeResize="0"/>
          <p:nvPr/>
        </p:nvPicPr>
        <p:blipFill rotWithShape="1">
          <a:blip r:embed="rId2">
            <a:alphaModFix/>
          </a:blip>
          <a:srcRect b="0" l="0" r="0" t="0"/>
          <a:stretch/>
        </p:blipFill>
        <p:spPr>
          <a:xfrm>
            <a:off x="0" y="0"/>
            <a:ext cx="1444625" cy="412750"/>
          </a:xfrm>
          <a:prstGeom prst="rect">
            <a:avLst/>
          </a:prstGeom>
          <a:noFill/>
          <a:ln>
            <a:noFill/>
          </a:ln>
        </p:spPr>
      </p:pic>
      <p:sp>
        <p:nvSpPr>
          <p:cNvPr id="85" name="Google Shape;85;p2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6" name="Google Shape;86;p24"/>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87" name="Google Shape;87;p2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Font typeface="Times New Roman"/>
              <a:buNone/>
              <a:defRPr sz="1400"/>
            </a:lvl1pPr>
            <a:lvl2pPr indent="-228600" lvl="1" marL="914400" algn="l">
              <a:lnSpc>
                <a:spcPct val="100000"/>
              </a:lnSpc>
              <a:spcBef>
                <a:spcPts val="240"/>
              </a:spcBef>
              <a:spcAft>
                <a:spcPts val="0"/>
              </a:spcAft>
              <a:buClr>
                <a:schemeClr val="dk1"/>
              </a:buClr>
              <a:buSzPts val="1200"/>
              <a:buFont typeface="Times New Roman"/>
              <a:buNone/>
              <a:defRPr sz="1200"/>
            </a:lvl2pPr>
            <a:lvl3pPr indent="-228600" lvl="2" marL="1371600" algn="l">
              <a:lnSpc>
                <a:spcPct val="100000"/>
              </a:lnSpc>
              <a:spcBef>
                <a:spcPts val="200"/>
              </a:spcBef>
              <a:spcAft>
                <a:spcPts val="0"/>
              </a:spcAft>
              <a:buClr>
                <a:schemeClr val="dk1"/>
              </a:buClr>
              <a:buSzPts val="1000"/>
              <a:buFont typeface="Times New Roman"/>
              <a:buNone/>
              <a:defRPr sz="1000"/>
            </a:lvl3pPr>
            <a:lvl4pPr indent="-228600" lvl="3" marL="1828800" algn="l">
              <a:lnSpc>
                <a:spcPct val="100000"/>
              </a:lnSpc>
              <a:spcBef>
                <a:spcPts val="180"/>
              </a:spcBef>
              <a:spcAft>
                <a:spcPts val="0"/>
              </a:spcAft>
              <a:buClr>
                <a:schemeClr val="dk1"/>
              </a:buClr>
              <a:buSzPts val="900"/>
              <a:buFont typeface="Times New Roman"/>
              <a:buNone/>
              <a:defRPr sz="900"/>
            </a:lvl4pPr>
            <a:lvl5pPr indent="-228600" lvl="4" marL="2286000" algn="l">
              <a:lnSpc>
                <a:spcPct val="100000"/>
              </a:lnSpc>
              <a:spcBef>
                <a:spcPts val="180"/>
              </a:spcBef>
              <a:spcAft>
                <a:spcPts val="0"/>
              </a:spcAft>
              <a:buClr>
                <a:schemeClr val="dk1"/>
              </a:buClr>
              <a:buSzPts val="900"/>
              <a:buFont typeface="Times New Roman"/>
              <a:buNone/>
              <a:defRPr sz="900"/>
            </a:lvl5pPr>
            <a:lvl6pPr indent="-228600" lvl="5" marL="2743200" algn="l">
              <a:lnSpc>
                <a:spcPct val="100000"/>
              </a:lnSpc>
              <a:spcBef>
                <a:spcPts val="180"/>
              </a:spcBef>
              <a:spcAft>
                <a:spcPts val="0"/>
              </a:spcAft>
              <a:buClr>
                <a:schemeClr val="dk1"/>
              </a:buClr>
              <a:buSzPts val="900"/>
              <a:buFont typeface="Times New Roman"/>
              <a:buNone/>
              <a:defRPr sz="900"/>
            </a:lvl6pPr>
            <a:lvl7pPr indent="-228600" lvl="6" marL="3200400" algn="l">
              <a:lnSpc>
                <a:spcPct val="100000"/>
              </a:lnSpc>
              <a:spcBef>
                <a:spcPts val="180"/>
              </a:spcBef>
              <a:spcAft>
                <a:spcPts val="0"/>
              </a:spcAft>
              <a:buClr>
                <a:schemeClr val="dk1"/>
              </a:buClr>
              <a:buSzPts val="900"/>
              <a:buFont typeface="Times New Roman"/>
              <a:buNone/>
              <a:defRPr sz="900"/>
            </a:lvl7pPr>
            <a:lvl8pPr indent="-228600" lvl="7" marL="3657600" algn="l">
              <a:lnSpc>
                <a:spcPct val="100000"/>
              </a:lnSpc>
              <a:spcBef>
                <a:spcPts val="180"/>
              </a:spcBef>
              <a:spcAft>
                <a:spcPts val="0"/>
              </a:spcAft>
              <a:buClr>
                <a:schemeClr val="dk1"/>
              </a:buClr>
              <a:buSzPts val="900"/>
              <a:buFont typeface="Times New Roman"/>
              <a:buNone/>
              <a:defRPr sz="900"/>
            </a:lvl8pPr>
            <a:lvl9pPr indent="-228600" lvl="8" marL="4114800" algn="l">
              <a:lnSpc>
                <a:spcPct val="100000"/>
              </a:lnSpc>
              <a:spcBef>
                <a:spcPts val="180"/>
              </a:spcBef>
              <a:spcAft>
                <a:spcPts val="0"/>
              </a:spcAft>
              <a:buClr>
                <a:schemeClr val="dk1"/>
              </a:buClr>
              <a:buSzPts val="900"/>
              <a:buFont typeface="Times New Roman"/>
              <a:buNone/>
              <a:defRPr sz="900"/>
            </a:lvl9pPr>
          </a:lstStyle>
          <a:p/>
        </p:txBody>
      </p:sp>
      <p:sp>
        <p:nvSpPr>
          <p:cNvPr id="88" name="Google Shape;88;p2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2.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0" Type="http://schemas.openxmlformats.org/officeDocument/2006/relationships/slideLayout" Target="../slideLayouts/slideLayout25.xml"/><Relationship Id="rId13" Type="http://schemas.openxmlformats.org/officeDocument/2006/relationships/slideLayout" Target="../slideLayouts/slideLayout28.xml"/><Relationship Id="rId12" Type="http://schemas.openxmlformats.org/officeDocument/2006/relationships/slideLayout" Target="../slideLayouts/slideLayout27.xml"/><Relationship Id="rId1" Type="http://schemas.openxmlformats.org/officeDocument/2006/relationships/image" Target="../media/image1.png"/><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5" Type="http://schemas.openxmlformats.org/officeDocument/2006/relationships/slideLayout" Target="../slideLayouts/slideLayout30.xml"/><Relationship Id="rId14" Type="http://schemas.openxmlformats.org/officeDocument/2006/relationships/slideLayout" Target="../slideLayouts/slideLayout29.xml"/><Relationship Id="rId17" Type="http://schemas.openxmlformats.org/officeDocument/2006/relationships/theme" Target="../theme/theme1.xml"/><Relationship Id="rId16" Type="http://schemas.openxmlformats.org/officeDocument/2006/relationships/slideLayout" Target="../slideLayouts/slideLayout31.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685800" y="609600"/>
            <a:ext cx="7772400" cy="6858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4000" u="none" cap="none" strike="noStrike">
                <a:solidFill>
                  <a:schemeClr val="dk2"/>
                </a:solidFill>
                <a:latin typeface="Times New Roman"/>
                <a:ea typeface="Times New Roman"/>
                <a:cs typeface="Times New Roman"/>
                <a:sym typeface="Times New Roman"/>
              </a:defRPr>
            </a:lvl1pPr>
            <a:lvl2pPr lvl="1" marR="0" rtl="0" algn="ctr">
              <a:lnSpc>
                <a:spcPct val="100000"/>
              </a:lnSpc>
              <a:spcBef>
                <a:spcPts val="0"/>
              </a:spcBef>
              <a:spcAft>
                <a:spcPts val="0"/>
              </a:spcAft>
              <a:buClr>
                <a:srgbClr val="000000"/>
              </a:buClr>
              <a:buSzPts val="1400"/>
              <a:buFont typeface="Arial"/>
              <a:buNone/>
              <a:defRPr b="1" i="0" sz="4000" u="none" cap="none" strike="noStrike">
                <a:solidFill>
                  <a:schemeClr val="dk2"/>
                </a:solidFill>
                <a:latin typeface="Times New Roman"/>
                <a:ea typeface="Times New Roman"/>
                <a:cs typeface="Times New Roman"/>
                <a:sym typeface="Times New Roman"/>
              </a:defRPr>
            </a:lvl2pPr>
            <a:lvl3pPr lvl="2" marR="0" rtl="0" algn="ctr">
              <a:lnSpc>
                <a:spcPct val="100000"/>
              </a:lnSpc>
              <a:spcBef>
                <a:spcPts val="0"/>
              </a:spcBef>
              <a:spcAft>
                <a:spcPts val="0"/>
              </a:spcAft>
              <a:buClr>
                <a:srgbClr val="000000"/>
              </a:buClr>
              <a:buSzPts val="1400"/>
              <a:buFont typeface="Arial"/>
              <a:buNone/>
              <a:defRPr b="1" i="0" sz="4000" u="none" cap="none" strike="noStrike">
                <a:solidFill>
                  <a:schemeClr val="dk2"/>
                </a:solidFill>
                <a:latin typeface="Times New Roman"/>
                <a:ea typeface="Times New Roman"/>
                <a:cs typeface="Times New Roman"/>
                <a:sym typeface="Times New Roman"/>
              </a:defRPr>
            </a:lvl3pPr>
            <a:lvl4pPr lvl="3" marR="0" rtl="0" algn="ctr">
              <a:lnSpc>
                <a:spcPct val="100000"/>
              </a:lnSpc>
              <a:spcBef>
                <a:spcPts val="0"/>
              </a:spcBef>
              <a:spcAft>
                <a:spcPts val="0"/>
              </a:spcAft>
              <a:buClr>
                <a:srgbClr val="000000"/>
              </a:buClr>
              <a:buSzPts val="1400"/>
              <a:buFont typeface="Arial"/>
              <a:buNone/>
              <a:defRPr b="1" i="0" sz="4000" u="none" cap="none" strike="noStrike">
                <a:solidFill>
                  <a:schemeClr val="dk2"/>
                </a:solidFill>
                <a:latin typeface="Times New Roman"/>
                <a:ea typeface="Times New Roman"/>
                <a:cs typeface="Times New Roman"/>
                <a:sym typeface="Times New Roman"/>
              </a:defRPr>
            </a:lvl4pPr>
            <a:lvl5pPr lvl="4" marR="0" rtl="0" algn="ctr">
              <a:lnSpc>
                <a:spcPct val="100000"/>
              </a:lnSpc>
              <a:spcBef>
                <a:spcPts val="0"/>
              </a:spcBef>
              <a:spcAft>
                <a:spcPts val="0"/>
              </a:spcAft>
              <a:buClr>
                <a:srgbClr val="000000"/>
              </a:buClr>
              <a:buSzPts val="1400"/>
              <a:buFont typeface="Arial"/>
              <a:buNone/>
              <a:defRPr b="1" i="0" sz="4000" u="none" cap="none" strike="noStrike">
                <a:solidFill>
                  <a:schemeClr val="dk2"/>
                </a:solidFill>
                <a:latin typeface="Times New Roman"/>
                <a:ea typeface="Times New Roman"/>
                <a:cs typeface="Times New Roman"/>
                <a:sym typeface="Times New Roman"/>
              </a:defRPr>
            </a:lvl5pPr>
            <a:lvl6pPr lvl="5" marR="0" rtl="0" algn="ctr">
              <a:lnSpc>
                <a:spcPct val="100000"/>
              </a:lnSpc>
              <a:spcBef>
                <a:spcPts val="0"/>
              </a:spcBef>
              <a:spcAft>
                <a:spcPts val="0"/>
              </a:spcAft>
              <a:buClr>
                <a:srgbClr val="000000"/>
              </a:buClr>
              <a:buSzPts val="1400"/>
              <a:buFont typeface="Arial"/>
              <a:buNone/>
              <a:defRPr b="1" i="0" sz="4000" u="none" cap="none" strike="noStrike">
                <a:solidFill>
                  <a:schemeClr val="dk2"/>
                </a:solidFill>
                <a:latin typeface="Times New Roman"/>
                <a:ea typeface="Times New Roman"/>
                <a:cs typeface="Times New Roman"/>
                <a:sym typeface="Times New Roman"/>
              </a:defRPr>
            </a:lvl6pPr>
            <a:lvl7pPr lvl="6" marR="0" rtl="0" algn="ctr">
              <a:lnSpc>
                <a:spcPct val="100000"/>
              </a:lnSpc>
              <a:spcBef>
                <a:spcPts val="0"/>
              </a:spcBef>
              <a:spcAft>
                <a:spcPts val="0"/>
              </a:spcAft>
              <a:buClr>
                <a:srgbClr val="000000"/>
              </a:buClr>
              <a:buSzPts val="1400"/>
              <a:buFont typeface="Arial"/>
              <a:buNone/>
              <a:defRPr b="1" i="0" sz="4000" u="none" cap="none" strike="noStrike">
                <a:solidFill>
                  <a:schemeClr val="dk2"/>
                </a:solidFill>
                <a:latin typeface="Times New Roman"/>
                <a:ea typeface="Times New Roman"/>
                <a:cs typeface="Times New Roman"/>
                <a:sym typeface="Times New Roman"/>
              </a:defRPr>
            </a:lvl7pPr>
            <a:lvl8pPr lvl="7" marR="0" rtl="0" algn="ctr">
              <a:lnSpc>
                <a:spcPct val="100000"/>
              </a:lnSpc>
              <a:spcBef>
                <a:spcPts val="0"/>
              </a:spcBef>
              <a:spcAft>
                <a:spcPts val="0"/>
              </a:spcAft>
              <a:buClr>
                <a:srgbClr val="000000"/>
              </a:buClr>
              <a:buSzPts val="1400"/>
              <a:buFont typeface="Arial"/>
              <a:buNone/>
              <a:defRPr b="1" i="0" sz="4000" u="none" cap="none" strike="noStrike">
                <a:solidFill>
                  <a:schemeClr val="dk2"/>
                </a:solidFill>
                <a:latin typeface="Times New Roman"/>
                <a:ea typeface="Times New Roman"/>
                <a:cs typeface="Times New Roman"/>
                <a:sym typeface="Times New Roman"/>
              </a:defRPr>
            </a:lvl8pPr>
            <a:lvl9pPr lvl="8" marR="0" rtl="0" algn="ctr">
              <a:lnSpc>
                <a:spcPct val="100000"/>
              </a:lnSpc>
              <a:spcBef>
                <a:spcPts val="0"/>
              </a:spcBef>
              <a:spcAft>
                <a:spcPts val="0"/>
              </a:spcAft>
              <a:buClr>
                <a:srgbClr val="000000"/>
              </a:buClr>
              <a:buSzPts val="1400"/>
              <a:buFont typeface="Arial"/>
              <a:buNone/>
              <a:defRPr b="1" i="0" sz="4000" u="none" cap="none" strike="noStrike">
                <a:solidFill>
                  <a:schemeClr val="dk2"/>
                </a:solidFill>
                <a:latin typeface="Times New Roman"/>
                <a:ea typeface="Times New Roman"/>
                <a:cs typeface="Times New Roman"/>
                <a:sym typeface="Times New Roman"/>
              </a:defRPr>
            </a:lvl9pPr>
          </a:lstStyle>
          <a:p/>
        </p:txBody>
      </p:sp>
      <p:sp>
        <p:nvSpPr>
          <p:cNvPr id="11" name="Google Shape;11;p15"/>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lnSpc>
                <a:spcPct val="100000"/>
              </a:lnSpc>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lnSpc>
                <a:spcPct val="100000"/>
              </a:lnSpc>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 name="Google Shape;12;p1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lvl="1" marR="0" rtl="0" algn="ctr">
              <a:lnSpc>
                <a:spcPct val="100000"/>
              </a:lnSpc>
              <a:spcBef>
                <a:spcPts val="0"/>
              </a:spcBef>
              <a:spcAft>
                <a:spcPts val="0"/>
              </a:spcAft>
              <a:buClr>
                <a:srgbClr val="000000"/>
              </a:buClr>
              <a:buSzPts val="1400"/>
              <a:buFont typeface="Arial"/>
              <a:buNone/>
              <a:defRPr b="0" i="0" sz="26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26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26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2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Arial"/>
                <a:ea typeface="Arial"/>
                <a:cs typeface="Arial"/>
                <a:sym typeface="Arial"/>
              </a:defRPr>
            </a:lvl9pPr>
          </a:lstStyle>
          <a:p/>
        </p:txBody>
      </p:sp>
      <p:sp>
        <p:nvSpPr>
          <p:cNvPr id="13" name="Google Shape;13;p1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lvl="1" marR="0" rtl="0" algn="ctr">
              <a:lnSpc>
                <a:spcPct val="100000"/>
              </a:lnSpc>
              <a:spcBef>
                <a:spcPts val="0"/>
              </a:spcBef>
              <a:spcAft>
                <a:spcPts val="0"/>
              </a:spcAft>
              <a:buClr>
                <a:srgbClr val="000000"/>
              </a:buClr>
              <a:buSzPts val="1400"/>
              <a:buFont typeface="Arial"/>
              <a:buNone/>
              <a:defRPr b="0" i="0" sz="26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26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26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2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Arial"/>
                <a:ea typeface="Arial"/>
                <a:cs typeface="Arial"/>
                <a:sym typeface="Arial"/>
              </a:defRPr>
            </a:lvl9pPr>
          </a:lstStyle>
          <a:p/>
        </p:txBody>
      </p:sp>
      <p:sp>
        <p:nvSpPr>
          <p:cNvPr id="14" name="Google Shape;14;p1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15"/>
          <p:cNvPicPr preferRelativeResize="0"/>
          <p:nvPr/>
        </p:nvPicPr>
        <p:blipFill rotWithShape="1">
          <a:blip r:embed="rId1">
            <a:alphaModFix/>
          </a:blip>
          <a:srcRect b="0" l="0" r="0" t="0"/>
          <a:stretch/>
        </p:blipFill>
        <p:spPr>
          <a:xfrm>
            <a:off x="0" y="0"/>
            <a:ext cx="1444625" cy="4127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9" name="Shape 149"/>
        <p:cNvGrpSpPr/>
        <p:nvPr/>
      </p:nvGrpSpPr>
      <p:grpSpPr>
        <a:xfrm>
          <a:off x="0" y="0"/>
          <a:ext cx="0" cy="0"/>
          <a:chOff x="0" y="0"/>
          <a:chExt cx="0" cy="0"/>
        </a:xfrm>
      </p:grpSpPr>
      <p:sp>
        <p:nvSpPr>
          <p:cNvPr id="150" name="Google Shape;150;gd87e5959aa_1_432"/>
          <p:cNvSpPr txBox="1"/>
          <p:nvPr>
            <p:ph type="title"/>
          </p:nvPr>
        </p:nvSpPr>
        <p:spPr>
          <a:xfrm>
            <a:off x="685800" y="609600"/>
            <a:ext cx="7772400" cy="6858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4400" u="none" cap="none" strike="noStrike">
                <a:solidFill>
                  <a:schemeClr val="dk2"/>
                </a:solidFill>
                <a:latin typeface="Gill Sans"/>
                <a:ea typeface="Gill Sans"/>
                <a:cs typeface="Gill Sans"/>
                <a:sym typeface="Gill Sans"/>
              </a:defRPr>
            </a:lvl1pPr>
            <a:lvl2pPr lvl="1" marR="0" rtl="0" algn="ctr">
              <a:spcBef>
                <a:spcPts val="0"/>
              </a:spcBef>
              <a:spcAft>
                <a:spcPts val="0"/>
              </a:spcAft>
              <a:buSzPts val="1400"/>
              <a:buNone/>
              <a:defRPr b="1" i="0" sz="40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1" i="0" sz="40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1" i="0" sz="40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1" i="0" sz="40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1" i="0" sz="40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1" i="0" sz="40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1" i="0" sz="40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1" i="0" sz="4000" u="none" cap="none" strike="noStrike">
                <a:solidFill>
                  <a:schemeClr val="dk2"/>
                </a:solidFill>
                <a:latin typeface="Times New Roman"/>
                <a:ea typeface="Times New Roman"/>
                <a:cs typeface="Times New Roman"/>
                <a:sym typeface="Times New Roman"/>
              </a:defRPr>
            </a:lvl9pPr>
          </a:lstStyle>
          <a:p/>
        </p:txBody>
      </p:sp>
      <p:sp>
        <p:nvSpPr>
          <p:cNvPr id="151" name="Google Shape;151;gd87e5959aa_1_432"/>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52" name="Google Shape;152;gd87e5959aa_1_43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Gill Sans"/>
                <a:ea typeface="Gill Sans"/>
                <a:cs typeface="Gill Sans"/>
                <a:sym typeface="Gill Sans"/>
              </a:defRPr>
            </a:lvl1pPr>
            <a:lvl2pPr lvl="1" marR="0" rtl="0" algn="ctr">
              <a:spcBef>
                <a:spcPts val="0"/>
              </a:spcBef>
              <a:spcAft>
                <a:spcPts val="0"/>
              </a:spcAft>
              <a:buSzPts val="1400"/>
              <a:buNone/>
              <a:defRPr b="0" i="0" sz="26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26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26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2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600" u="none" cap="none" strike="noStrike">
                <a:solidFill>
                  <a:schemeClr val="dk1"/>
                </a:solidFill>
                <a:latin typeface="Arial"/>
                <a:ea typeface="Arial"/>
                <a:cs typeface="Arial"/>
                <a:sym typeface="Arial"/>
              </a:defRPr>
            </a:lvl9pPr>
          </a:lstStyle>
          <a:p/>
        </p:txBody>
      </p:sp>
      <p:sp>
        <p:nvSpPr>
          <p:cNvPr id="153" name="Google Shape;153;gd87e5959aa_1_432"/>
          <p:cNvSpPr txBox="1"/>
          <p:nvPr>
            <p:ph idx="11" type="ftr"/>
          </p:nvPr>
        </p:nvSpPr>
        <p:spPr>
          <a:xfrm>
            <a:off x="3124199" y="6248400"/>
            <a:ext cx="3289500" cy="4572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Gill Sans"/>
                <a:ea typeface="Gill Sans"/>
                <a:cs typeface="Gill Sans"/>
                <a:sym typeface="Gill Sans"/>
              </a:defRPr>
            </a:lvl1pPr>
            <a:lvl2pPr lvl="1" marR="0" rtl="0" algn="ctr">
              <a:spcBef>
                <a:spcPts val="0"/>
              </a:spcBef>
              <a:spcAft>
                <a:spcPts val="0"/>
              </a:spcAft>
              <a:buSzPts val="1400"/>
              <a:buNone/>
              <a:defRPr b="0" i="0" sz="26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26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26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2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600" u="none" cap="none" strike="noStrike">
                <a:solidFill>
                  <a:schemeClr val="dk1"/>
                </a:solidFill>
                <a:latin typeface="Arial"/>
                <a:ea typeface="Arial"/>
                <a:cs typeface="Arial"/>
                <a:sym typeface="Arial"/>
              </a:defRPr>
            </a:lvl9pPr>
          </a:lstStyle>
          <a:p/>
        </p:txBody>
      </p:sp>
      <p:sp>
        <p:nvSpPr>
          <p:cNvPr id="154" name="Google Shape;154;gd87e5959aa_1_43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Gill Sans"/>
                <a:ea typeface="Gill Sans"/>
                <a:cs typeface="Gill Sans"/>
                <a:sym typeface="Gill Sans"/>
              </a:defRPr>
            </a:lvl1pPr>
            <a:lvl2pPr indent="0" lvl="1" marL="0" marR="0" rtl="0" algn="r">
              <a:spcBef>
                <a:spcPts val="0"/>
              </a:spcBef>
              <a:spcAft>
                <a:spcPts val="0"/>
              </a:spcAft>
              <a:buNone/>
              <a:defRPr b="0" i="0" sz="1400" u="none" cap="none" strike="noStrike">
                <a:solidFill>
                  <a:schemeClr val="dk1"/>
                </a:solidFill>
                <a:latin typeface="Gill Sans"/>
                <a:ea typeface="Gill Sans"/>
                <a:cs typeface="Gill Sans"/>
                <a:sym typeface="Gill Sans"/>
              </a:defRPr>
            </a:lvl2pPr>
            <a:lvl3pPr indent="0" lvl="2" marL="0" marR="0" rtl="0" algn="r">
              <a:spcBef>
                <a:spcPts val="0"/>
              </a:spcBef>
              <a:spcAft>
                <a:spcPts val="0"/>
              </a:spcAft>
              <a:buNone/>
              <a:defRPr b="0" i="0" sz="1400" u="none" cap="none" strike="noStrike">
                <a:solidFill>
                  <a:schemeClr val="dk1"/>
                </a:solidFill>
                <a:latin typeface="Gill Sans"/>
                <a:ea typeface="Gill Sans"/>
                <a:cs typeface="Gill Sans"/>
                <a:sym typeface="Gill Sans"/>
              </a:defRPr>
            </a:lvl3pPr>
            <a:lvl4pPr indent="0" lvl="3" marL="0" marR="0" rtl="0" algn="r">
              <a:spcBef>
                <a:spcPts val="0"/>
              </a:spcBef>
              <a:spcAft>
                <a:spcPts val="0"/>
              </a:spcAft>
              <a:buNone/>
              <a:defRPr b="0" i="0" sz="1400" u="none" cap="none" strike="noStrike">
                <a:solidFill>
                  <a:schemeClr val="dk1"/>
                </a:solidFill>
                <a:latin typeface="Gill Sans"/>
                <a:ea typeface="Gill Sans"/>
                <a:cs typeface="Gill Sans"/>
                <a:sym typeface="Gill Sans"/>
              </a:defRPr>
            </a:lvl4pPr>
            <a:lvl5pPr indent="0" lvl="4" marL="0" marR="0" rtl="0" algn="r">
              <a:spcBef>
                <a:spcPts val="0"/>
              </a:spcBef>
              <a:spcAft>
                <a:spcPts val="0"/>
              </a:spcAft>
              <a:buNone/>
              <a:defRPr b="0" i="0" sz="1400" u="none" cap="none" strike="noStrike">
                <a:solidFill>
                  <a:schemeClr val="dk1"/>
                </a:solidFill>
                <a:latin typeface="Gill Sans"/>
                <a:ea typeface="Gill Sans"/>
                <a:cs typeface="Gill Sans"/>
                <a:sym typeface="Gill Sans"/>
              </a:defRPr>
            </a:lvl5pPr>
            <a:lvl6pPr indent="0" lvl="5" marL="0" marR="0" rtl="0" algn="r">
              <a:spcBef>
                <a:spcPts val="0"/>
              </a:spcBef>
              <a:spcAft>
                <a:spcPts val="0"/>
              </a:spcAft>
              <a:buNone/>
              <a:defRPr b="0" i="0" sz="1400" u="none" cap="none" strike="noStrike">
                <a:solidFill>
                  <a:schemeClr val="dk1"/>
                </a:solidFill>
                <a:latin typeface="Gill Sans"/>
                <a:ea typeface="Gill Sans"/>
                <a:cs typeface="Gill Sans"/>
                <a:sym typeface="Gill Sans"/>
              </a:defRPr>
            </a:lvl6pPr>
            <a:lvl7pPr indent="0" lvl="6" marL="0" marR="0" rtl="0" algn="r">
              <a:spcBef>
                <a:spcPts val="0"/>
              </a:spcBef>
              <a:spcAft>
                <a:spcPts val="0"/>
              </a:spcAft>
              <a:buNone/>
              <a:defRPr b="0" i="0" sz="1400" u="none" cap="none" strike="noStrike">
                <a:solidFill>
                  <a:schemeClr val="dk1"/>
                </a:solidFill>
                <a:latin typeface="Gill Sans"/>
                <a:ea typeface="Gill Sans"/>
                <a:cs typeface="Gill Sans"/>
                <a:sym typeface="Gill Sans"/>
              </a:defRPr>
            </a:lvl7pPr>
            <a:lvl8pPr indent="0" lvl="7" marL="0" marR="0" rtl="0" algn="r">
              <a:spcBef>
                <a:spcPts val="0"/>
              </a:spcBef>
              <a:spcAft>
                <a:spcPts val="0"/>
              </a:spcAft>
              <a:buNone/>
              <a:defRPr b="0" i="0" sz="1400" u="none" cap="none" strike="noStrike">
                <a:solidFill>
                  <a:schemeClr val="dk1"/>
                </a:solidFill>
                <a:latin typeface="Gill Sans"/>
                <a:ea typeface="Gill Sans"/>
                <a:cs typeface="Gill Sans"/>
                <a:sym typeface="Gill Sans"/>
              </a:defRPr>
            </a:lvl8pPr>
            <a:lvl9pPr indent="0" lvl="8" marL="0" marR="0" rtl="0" algn="r">
              <a:spcBef>
                <a:spcPts val="0"/>
              </a:spcBef>
              <a:spcAft>
                <a:spcPts val="0"/>
              </a:spcAft>
              <a:buNone/>
              <a:defRPr b="0" i="0" sz="1400" u="none" cap="none" strike="noStrike">
                <a:solidFill>
                  <a:schemeClr val="dk1"/>
                </a:solidFill>
                <a:latin typeface="Gill Sans"/>
                <a:ea typeface="Gill Sans"/>
                <a:cs typeface="Gill Sans"/>
                <a:sym typeface="Gill Sans"/>
              </a:defRPr>
            </a:lvl9pPr>
          </a:lstStyle>
          <a:p>
            <a:pPr indent="0" lvl="0" marL="0" rtl="0" algn="r">
              <a:spcBef>
                <a:spcPts val="0"/>
              </a:spcBef>
              <a:spcAft>
                <a:spcPts val="0"/>
              </a:spcAft>
              <a:buNone/>
            </a:pPr>
            <a:r>
              <a:t/>
            </a:r>
            <a:endParaRPr/>
          </a:p>
          <a:p>
            <a:pPr indent="0" lvl="0" marL="0" rtl="0" algn="r">
              <a:spcBef>
                <a:spcPts val="0"/>
              </a:spcBef>
              <a:spcAft>
                <a:spcPts val="0"/>
              </a:spcAft>
              <a:buNone/>
            </a:pPr>
            <a:fld id="{00000000-1234-1234-1234-123412341234}" type="slidenum">
              <a:rPr lang="en-US"/>
              <a:t>‹#›</a:t>
            </a:fld>
            <a:endParaRPr/>
          </a:p>
        </p:txBody>
      </p:sp>
      <p:pic>
        <p:nvPicPr>
          <p:cNvPr id="155" name="Google Shape;155;gd87e5959aa_1_432"/>
          <p:cNvPicPr preferRelativeResize="0"/>
          <p:nvPr/>
        </p:nvPicPr>
        <p:blipFill rotWithShape="1">
          <a:blip r:embed="rId1">
            <a:alphaModFix/>
          </a:blip>
          <a:srcRect b="0" l="0" r="0" t="0"/>
          <a:stretch/>
        </p:blipFill>
        <p:spPr>
          <a:xfrm>
            <a:off x="0" y="0"/>
            <a:ext cx="1444625" cy="4127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jpg"/><Relationship Id="rId4" Type="http://schemas.openxmlformats.org/officeDocument/2006/relationships/image" Target="../media/image13.png"/><Relationship Id="rId5" Type="http://schemas.openxmlformats.org/officeDocument/2006/relationships/image" Target="../media/image8.png"/><Relationship Id="rId6"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jnu.ac.in/content/rka" TargetMode="External"/><Relationship Id="rId4" Type="http://schemas.openxmlformats.org/officeDocument/2006/relationships/hyperlink" Target="https://faculty.iiit.ac.in/~pkreddy/" TargetMode="External"/><Relationship Id="rId5" Type="http://schemas.openxmlformats.org/officeDocument/2006/relationships/hyperlink" Target="https://www.umsec.umn.edu/directory/jaideep-srivastav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d87e5959aa_1_425"/>
          <p:cNvSpPr txBox="1"/>
          <p:nvPr>
            <p:ph type="ctrTitle"/>
          </p:nvPr>
        </p:nvSpPr>
        <p:spPr>
          <a:xfrm>
            <a:off x="114299" y="644526"/>
            <a:ext cx="9144000" cy="2365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Anomaly Detection in Graphs </a:t>
            </a:r>
            <a:br>
              <a:rPr b="1" lang="en-US" sz="4800"/>
            </a:br>
            <a:r>
              <a:rPr b="1" lang="en-US" sz="4800">
                <a:latin typeface="Gill Sans"/>
                <a:ea typeface="Gill Sans"/>
                <a:cs typeface="Gill Sans"/>
                <a:sym typeface="Gill Sans"/>
              </a:rPr>
              <a:t>Past, Present and Future</a:t>
            </a:r>
            <a:endParaRPr/>
          </a:p>
        </p:txBody>
      </p:sp>
      <p:sp>
        <p:nvSpPr>
          <p:cNvPr id="289" name="Google Shape;289;gd87e5959aa_1_425"/>
          <p:cNvSpPr txBox="1"/>
          <p:nvPr>
            <p:ph idx="1" type="subTitle"/>
          </p:nvPr>
        </p:nvSpPr>
        <p:spPr>
          <a:xfrm>
            <a:off x="1371600" y="3009900"/>
            <a:ext cx="7445700" cy="1752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600"/>
              <a:buFont typeface="Gill Sans"/>
              <a:buNone/>
            </a:pPr>
            <a:r>
              <a:rPr b="1" lang="en-US" sz="3600">
                <a:latin typeface="Gill Sans"/>
                <a:ea typeface="Gill Sans"/>
                <a:cs typeface="Gill Sans"/>
                <a:sym typeface="Gill Sans"/>
              </a:rPr>
              <a:t>Leman Akoglu 		CMU</a:t>
            </a:r>
            <a:endParaRPr/>
          </a:p>
          <a:p>
            <a:pPr indent="0" lvl="0" marL="0" rtl="0" algn="l">
              <a:spcBef>
                <a:spcPts val="720"/>
              </a:spcBef>
              <a:spcAft>
                <a:spcPts val="0"/>
              </a:spcAft>
              <a:buClr>
                <a:schemeClr val="dk1"/>
              </a:buClr>
              <a:buSzPts val="3600"/>
              <a:buFont typeface="Gill Sans"/>
              <a:buNone/>
            </a:pPr>
            <a:r>
              <a:rPr b="1" lang="en-US" sz="3600">
                <a:latin typeface="Gill Sans"/>
                <a:ea typeface="Gill Sans"/>
                <a:cs typeface="Gill Sans"/>
                <a:sym typeface="Gill Sans"/>
              </a:rPr>
              <a:t>Mary McGlohon 		</a:t>
            </a:r>
            <a:r>
              <a:rPr b="1" lang="en-US" sz="3400">
                <a:latin typeface="Gill Sans"/>
                <a:ea typeface="Gill Sans"/>
                <a:cs typeface="Gill Sans"/>
                <a:sym typeface="Gill Sans"/>
              </a:rPr>
              <a:t>CMU*</a:t>
            </a:r>
            <a:endParaRPr sz="3000"/>
          </a:p>
          <a:p>
            <a:pPr indent="0" lvl="0" marL="0" rtl="0" algn="l">
              <a:spcBef>
                <a:spcPts val="720"/>
              </a:spcBef>
              <a:spcAft>
                <a:spcPts val="0"/>
              </a:spcAft>
              <a:buClr>
                <a:schemeClr val="dk1"/>
              </a:buClr>
              <a:buSzPts val="3600"/>
              <a:buFont typeface="Gill Sans"/>
              <a:buNone/>
            </a:pPr>
            <a:r>
              <a:rPr b="1" lang="en-US" sz="3600">
                <a:latin typeface="Gill Sans"/>
                <a:ea typeface="Gill Sans"/>
                <a:cs typeface="Gill Sans"/>
                <a:sym typeface="Gill Sans"/>
              </a:rPr>
              <a:t>Christos Faloutsos 	CMU</a:t>
            </a:r>
            <a:endParaRPr/>
          </a:p>
        </p:txBody>
      </p:sp>
      <p:sp>
        <p:nvSpPr>
          <p:cNvPr id="290" name="Google Shape;290;gd87e5959aa_1_425"/>
          <p:cNvSpPr txBox="1"/>
          <p:nvPr/>
        </p:nvSpPr>
        <p:spPr>
          <a:xfrm>
            <a:off x="4312075" y="6055250"/>
            <a:ext cx="4656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2000">
                <a:latin typeface="Gill Sans"/>
                <a:ea typeface="Gill Sans"/>
                <a:cs typeface="Gill Sans"/>
                <a:sym typeface="Gill Sans"/>
              </a:rPr>
              <a:t>* Now at Google; work done at CMU</a:t>
            </a:r>
            <a:endParaRPr i="1" sz="2000">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gd6d94ea843_0_121"/>
          <p:cNvSpPr txBox="1"/>
          <p:nvPr>
            <p:ph type="title"/>
          </p:nvPr>
        </p:nvSpPr>
        <p:spPr>
          <a:xfrm>
            <a:off x="321900" y="617700"/>
            <a:ext cx="8136300" cy="681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3400">
                <a:latin typeface="Gill Sans"/>
                <a:ea typeface="Gill Sans"/>
                <a:cs typeface="Gill Sans"/>
                <a:sym typeface="Gill Sans"/>
              </a:rPr>
              <a:t>OddBall: Outliers from EDPL</a:t>
            </a:r>
            <a:endParaRPr sz="3400">
              <a:latin typeface="Gill Sans"/>
              <a:ea typeface="Gill Sans"/>
              <a:cs typeface="Gill Sans"/>
              <a:sym typeface="Gill Sans"/>
            </a:endParaRPr>
          </a:p>
        </p:txBody>
      </p:sp>
      <p:sp>
        <p:nvSpPr>
          <p:cNvPr id="387" name="Google Shape;387;gd6d94ea843_0_12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pic>
        <p:nvPicPr>
          <p:cNvPr descr="obs12.png" id="388" name="Google Shape;388;gd6d94ea843_0_121"/>
          <p:cNvPicPr preferRelativeResize="0"/>
          <p:nvPr/>
        </p:nvPicPr>
        <p:blipFill rotWithShape="1">
          <a:blip r:embed="rId3">
            <a:alphaModFix/>
          </a:blip>
          <a:srcRect b="0" l="0" r="0" t="0"/>
          <a:stretch/>
        </p:blipFill>
        <p:spPr>
          <a:xfrm>
            <a:off x="964913" y="1718154"/>
            <a:ext cx="6418263" cy="4914900"/>
          </a:xfrm>
          <a:prstGeom prst="rect">
            <a:avLst/>
          </a:prstGeom>
          <a:noFill/>
          <a:ln>
            <a:noFill/>
          </a:ln>
        </p:spPr>
      </p:pic>
      <p:sp>
        <p:nvSpPr>
          <p:cNvPr id="389" name="Google Shape;389;gd6d94ea843_0_121"/>
          <p:cNvSpPr/>
          <p:nvPr/>
        </p:nvSpPr>
        <p:spPr>
          <a:xfrm>
            <a:off x="5530553" y="3712868"/>
            <a:ext cx="328500" cy="370500"/>
          </a:xfrm>
          <a:prstGeom prst="ellipse">
            <a:avLst/>
          </a:prstGeom>
          <a:noFill/>
          <a:ln cap="flat" cmpd="sng" w="2857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600"/>
              <a:buFont typeface="Arial"/>
              <a:buNone/>
            </a:pPr>
            <a:r>
              <a:t/>
            </a:r>
            <a:endParaRPr b="0" i="0" sz="2600" u="none" cap="none" strike="noStrike">
              <a:solidFill>
                <a:schemeClr val="dk1"/>
              </a:solidFill>
              <a:latin typeface="Arial"/>
              <a:ea typeface="Arial"/>
              <a:cs typeface="Arial"/>
              <a:sym typeface="Arial"/>
            </a:endParaRPr>
          </a:p>
        </p:txBody>
      </p:sp>
      <p:sp>
        <p:nvSpPr>
          <p:cNvPr id="390" name="Google Shape;390;gd6d94ea843_0_121"/>
          <p:cNvSpPr txBox="1"/>
          <p:nvPr/>
        </p:nvSpPr>
        <p:spPr>
          <a:xfrm>
            <a:off x="6004531" y="3932027"/>
            <a:ext cx="1871100" cy="954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2"/>
                </a:solidFill>
                <a:latin typeface="Times New Roman"/>
                <a:ea typeface="Times New Roman"/>
                <a:cs typeface="Times New Roman"/>
                <a:sym typeface="Times New Roman"/>
              </a:rPr>
              <a:t>Enron CEO</a:t>
            </a:r>
            <a:endParaRPr b="0" i="0" sz="2800" u="none" cap="none" strike="noStrike">
              <a:solidFill>
                <a:schemeClr val="dk2"/>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rPr lang="en-US" sz="2800">
                <a:solidFill>
                  <a:schemeClr val="dk2"/>
                </a:solidFill>
                <a:latin typeface="Times New Roman"/>
                <a:ea typeface="Times New Roman"/>
                <a:cs typeface="Times New Roman"/>
                <a:sym typeface="Times New Roman"/>
              </a:rPr>
              <a:t>(near-star)</a:t>
            </a:r>
            <a:endParaRPr sz="2800">
              <a:solidFill>
                <a:schemeClr val="dk2"/>
              </a:solidFill>
              <a:latin typeface="Times New Roman"/>
              <a:ea typeface="Times New Roman"/>
              <a:cs typeface="Times New Roman"/>
              <a:sym typeface="Times New Roman"/>
            </a:endParaRPr>
          </a:p>
        </p:txBody>
      </p:sp>
      <p:sp>
        <p:nvSpPr>
          <p:cNvPr id="391" name="Google Shape;391;gd6d94ea843_0_121"/>
          <p:cNvSpPr txBox="1"/>
          <p:nvPr/>
        </p:nvSpPr>
        <p:spPr>
          <a:xfrm>
            <a:off x="717747" y="1195365"/>
            <a:ext cx="7275900" cy="615600"/>
          </a:xfrm>
          <a:prstGeom prst="rect">
            <a:avLst/>
          </a:prstGeom>
          <a:noFill/>
          <a:ln>
            <a:noFill/>
          </a:ln>
        </p:spPr>
        <p:txBody>
          <a:bodyPr anchorCtr="0" anchor="t" bIns="91425" lIns="91425" spcFirstLastPara="1" rIns="91425" wrap="square" tIns="91425">
            <a:spAutoFit/>
          </a:bodyPr>
          <a:lstStyle/>
          <a:p>
            <a:pPr indent="-406400" lvl="0" marL="457200" marR="0" rtl="0" algn="l">
              <a:lnSpc>
                <a:spcPct val="100000"/>
              </a:lnSpc>
              <a:spcBef>
                <a:spcPts val="560"/>
              </a:spcBef>
              <a:spcAft>
                <a:spcPts val="0"/>
              </a:spcAft>
              <a:buClr>
                <a:schemeClr val="dk1"/>
              </a:buClr>
              <a:buSzPts val="2800"/>
              <a:buFont typeface="Gill Sans"/>
              <a:buChar char="•"/>
            </a:pPr>
            <a:r>
              <a:rPr i="0" lang="en-US" sz="2800" u="none" cap="none" strike="noStrike">
                <a:solidFill>
                  <a:schemeClr val="dk1"/>
                </a:solidFill>
                <a:latin typeface="Gill Sans"/>
                <a:ea typeface="Gill Sans"/>
                <a:cs typeface="Gill Sans"/>
                <a:sym typeface="Gill Sans"/>
              </a:rPr>
              <a:t>Based on distance from fitting line</a:t>
            </a:r>
            <a:endParaRPr i="0" sz="2800" u="none" cap="none" strike="noStrike">
              <a:solidFill>
                <a:schemeClr val="dk1"/>
              </a:solidFill>
              <a:latin typeface="Gill Sans"/>
              <a:ea typeface="Gill Sans"/>
              <a:cs typeface="Gill Sans"/>
              <a:sym typeface="Gill Sans"/>
            </a:endParaRPr>
          </a:p>
        </p:txBody>
      </p:sp>
      <p:cxnSp>
        <p:nvCxnSpPr>
          <p:cNvPr id="392" name="Google Shape;392;gd6d94ea843_0_121"/>
          <p:cNvCxnSpPr/>
          <p:nvPr/>
        </p:nvCxnSpPr>
        <p:spPr>
          <a:xfrm rot="10800000">
            <a:off x="5701845" y="3183526"/>
            <a:ext cx="0" cy="748500"/>
          </a:xfrm>
          <a:prstGeom prst="straightConnector1">
            <a:avLst/>
          </a:prstGeom>
          <a:noFill/>
          <a:ln cap="flat" cmpd="sng" w="28575">
            <a:solidFill>
              <a:schemeClr val="dk1"/>
            </a:solidFill>
            <a:prstDash val="dash"/>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gd6d94ea843_0_112"/>
          <p:cNvSpPr txBox="1"/>
          <p:nvPr>
            <p:ph type="title"/>
          </p:nvPr>
        </p:nvSpPr>
        <p:spPr>
          <a:xfrm>
            <a:off x="685800" y="6096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3900">
                <a:latin typeface="Gill Sans"/>
                <a:ea typeface="Gill Sans"/>
                <a:cs typeface="Gill Sans"/>
                <a:sym typeface="Gill Sans"/>
              </a:rPr>
              <a:t>OddBall: More patterns</a:t>
            </a:r>
            <a:endParaRPr sz="3900">
              <a:latin typeface="Gill Sans"/>
              <a:ea typeface="Gill Sans"/>
              <a:cs typeface="Gill Sans"/>
              <a:sym typeface="Gill Sans"/>
            </a:endParaRPr>
          </a:p>
        </p:txBody>
      </p:sp>
      <p:sp>
        <p:nvSpPr>
          <p:cNvPr id="398" name="Google Shape;398;gd6d94ea843_0_112"/>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p>
            <a:pPr indent="-406400" lvl="0" marL="457200" rtl="0" algn="l">
              <a:lnSpc>
                <a:spcPct val="100000"/>
              </a:lnSpc>
              <a:spcBef>
                <a:spcPts val="560"/>
              </a:spcBef>
              <a:spcAft>
                <a:spcPts val="0"/>
              </a:spcAft>
              <a:buSzPts val="2800"/>
              <a:buFont typeface="Gill Sans"/>
              <a:buChar char="•"/>
            </a:pPr>
            <a:r>
              <a:rPr lang="en-US" sz="2800">
                <a:latin typeface="Gill Sans"/>
                <a:ea typeface="Gill Sans"/>
                <a:cs typeface="Gill Sans"/>
                <a:sym typeface="Gill Sans"/>
              </a:rPr>
              <a:t>Egonet Weight Power Law</a:t>
            </a:r>
            <a:endParaRPr sz="2800">
              <a:latin typeface="Gill Sans"/>
              <a:ea typeface="Gill Sans"/>
              <a:cs typeface="Gill Sans"/>
              <a:sym typeface="Gill Sans"/>
            </a:endParaRPr>
          </a:p>
          <a:p>
            <a:pPr indent="-406400" lvl="1" marL="914400" rtl="0" algn="l">
              <a:lnSpc>
                <a:spcPct val="100000"/>
              </a:lnSpc>
              <a:spcBef>
                <a:spcPts val="0"/>
              </a:spcBef>
              <a:spcAft>
                <a:spcPts val="0"/>
              </a:spcAft>
              <a:buSzPts val="2800"/>
              <a:buFont typeface="Gill Sans"/>
              <a:buChar char="–"/>
            </a:pPr>
            <a:r>
              <a:rPr lang="en-US">
                <a:latin typeface="Gill Sans"/>
                <a:ea typeface="Gill Sans"/>
                <a:cs typeface="Gill Sans"/>
                <a:sym typeface="Gill Sans"/>
              </a:rPr>
              <a:t>Detects “heavy vicinity”</a:t>
            </a:r>
            <a:endParaRPr>
              <a:latin typeface="Gill Sans"/>
              <a:ea typeface="Gill Sans"/>
              <a:cs typeface="Gill Sans"/>
              <a:sym typeface="Gill Sans"/>
            </a:endParaRPr>
          </a:p>
          <a:p>
            <a:pPr indent="0" lvl="0" marL="0" rtl="0" algn="l">
              <a:lnSpc>
                <a:spcPct val="100000"/>
              </a:lnSpc>
              <a:spcBef>
                <a:spcPts val="560"/>
              </a:spcBef>
              <a:spcAft>
                <a:spcPts val="0"/>
              </a:spcAft>
              <a:buSzPts val="1800"/>
              <a:buNone/>
            </a:pPr>
            <a:r>
              <a:t/>
            </a:r>
            <a:endParaRPr>
              <a:latin typeface="Gill Sans"/>
              <a:ea typeface="Gill Sans"/>
              <a:cs typeface="Gill Sans"/>
              <a:sym typeface="Gill Sans"/>
            </a:endParaRPr>
          </a:p>
          <a:p>
            <a:pPr indent="0" lvl="0" marL="0" rtl="0" algn="l">
              <a:lnSpc>
                <a:spcPct val="100000"/>
              </a:lnSpc>
              <a:spcBef>
                <a:spcPts val="560"/>
              </a:spcBef>
              <a:spcAft>
                <a:spcPts val="0"/>
              </a:spcAft>
              <a:buSzPts val="1800"/>
              <a:buNone/>
            </a:pPr>
            <a:r>
              <a:t/>
            </a:r>
            <a:endParaRPr>
              <a:latin typeface="Gill Sans"/>
              <a:ea typeface="Gill Sans"/>
              <a:cs typeface="Gill Sans"/>
              <a:sym typeface="Gill Sans"/>
            </a:endParaRPr>
          </a:p>
          <a:p>
            <a:pPr indent="-406400" lvl="0" marL="457200" rtl="0" algn="l">
              <a:lnSpc>
                <a:spcPct val="100000"/>
              </a:lnSpc>
              <a:spcBef>
                <a:spcPts val="560"/>
              </a:spcBef>
              <a:spcAft>
                <a:spcPts val="0"/>
              </a:spcAft>
              <a:buSzPts val="2800"/>
              <a:buChar char="•"/>
            </a:pPr>
            <a:r>
              <a:rPr lang="en-US" sz="2800">
                <a:latin typeface="Gill Sans"/>
                <a:ea typeface="Gill Sans"/>
                <a:cs typeface="Gill Sans"/>
                <a:sym typeface="Gill Sans"/>
              </a:rPr>
              <a:t>Egonet </a:t>
            </a:r>
            <a:r>
              <a:rPr lang="en-US" sz="2800">
                <a:solidFill>
                  <a:srgbClr val="00297A"/>
                </a:solidFill>
                <a:latin typeface="Gill Sans"/>
                <a:ea typeface="Gill Sans"/>
                <a:cs typeface="Gill Sans"/>
                <a:sym typeface="Gill Sans"/>
              </a:rPr>
              <a:t>λ</a:t>
            </a:r>
            <a:r>
              <a:rPr baseline="-25000" lang="en-US" sz="2800">
                <a:solidFill>
                  <a:srgbClr val="00297A"/>
                </a:solidFill>
                <a:latin typeface="Gill Sans"/>
                <a:ea typeface="Gill Sans"/>
                <a:cs typeface="Gill Sans"/>
                <a:sym typeface="Gill Sans"/>
              </a:rPr>
              <a:t>w </a:t>
            </a:r>
            <a:r>
              <a:rPr lang="en-US" sz="2800">
                <a:latin typeface="Gill Sans"/>
                <a:ea typeface="Gill Sans"/>
                <a:cs typeface="Gill Sans"/>
                <a:sym typeface="Gill Sans"/>
              </a:rPr>
              <a:t>Power Law</a:t>
            </a:r>
            <a:endParaRPr sz="2800">
              <a:latin typeface="Gill Sans"/>
              <a:ea typeface="Gill Sans"/>
              <a:cs typeface="Gill Sans"/>
              <a:sym typeface="Gill Sans"/>
            </a:endParaRPr>
          </a:p>
          <a:p>
            <a:pPr indent="-406400" lvl="1" marL="914400" rtl="0" algn="l">
              <a:lnSpc>
                <a:spcPct val="100000"/>
              </a:lnSpc>
              <a:spcBef>
                <a:spcPts val="0"/>
              </a:spcBef>
              <a:spcAft>
                <a:spcPts val="0"/>
              </a:spcAft>
              <a:buSzPts val="2800"/>
              <a:buFont typeface="Gill Sans"/>
              <a:buChar char="–"/>
            </a:pPr>
            <a:r>
              <a:rPr lang="en-US">
                <a:latin typeface="Gill Sans"/>
                <a:ea typeface="Gill Sans"/>
                <a:cs typeface="Gill Sans"/>
                <a:sym typeface="Gill Sans"/>
              </a:rPr>
              <a:t>Detects “dominant heavy link”</a:t>
            </a:r>
            <a:endParaRPr>
              <a:latin typeface="Gill Sans"/>
              <a:ea typeface="Gill Sans"/>
              <a:cs typeface="Gill Sans"/>
              <a:sym typeface="Gill Sans"/>
            </a:endParaRPr>
          </a:p>
          <a:p>
            <a:pPr indent="0" lvl="0" marL="0" rtl="0" algn="l">
              <a:lnSpc>
                <a:spcPct val="100000"/>
              </a:lnSpc>
              <a:spcBef>
                <a:spcPts val="0"/>
              </a:spcBef>
              <a:spcAft>
                <a:spcPts val="0"/>
              </a:spcAft>
              <a:buNone/>
            </a:pPr>
            <a:r>
              <a:t/>
            </a:r>
            <a:endParaRPr sz="2800">
              <a:latin typeface="Gill Sans"/>
              <a:ea typeface="Gill Sans"/>
              <a:cs typeface="Gill Sans"/>
              <a:sym typeface="Gill Sans"/>
            </a:endParaRPr>
          </a:p>
          <a:p>
            <a:pPr indent="0" lvl="0" marL="0" rtl="0" algn="l">
              <a:lnSpc>
                <a:spcPct val="100000"/>
              </a:lnSpc>
              <a:spcBef>
                <a:spcPts val="0"/>
              </a:spcBef>
              <a:spcAft>
                <a:spcPts val="0"/>
              </a:spcAft>
              <a:buNone/>
            </a:pPr>
            <a:r>
              <a:rPr i="1" lang="en-US" sz="2800">
                <a:latin typeface="Gill Sans"/>
                <a:ea typeface="Gill Sans"/>
                <a:cs typeface="Gill Sans"/>
                <a:sym typeface="Gill Sans"/>
              </a:rPr>
              <a:t>(Oddball: Spotting anomalies in weighted graphs, PAKDD 2010)</a:t>
            </a:r>
            <a:endParaRPr i="1" sz="2800">
              <a:latin typeface="Gill Sans"/>
              <a:ea typeface="Gill Sans"/>
              <a:cs typeface="Gill Sans"/>
              <a:sym typeface="Gill Sans"/>
            </a:endParaRPr>
          </a:p>
          <a:p>
            <a:pPr indent="0" lvl="0" marL="457200" rtl="0" algn="l">
              <a:lnSpc>
                <a:spcPct val="100000"/>
              </a:lnSpc>
              <a:spcBef>
                <a:spcPts val="560"/>
              </a:spcBef>
              <a:spcAft>
                <a:spcPts val="0"/>
              </a:spcAft>
              <a:buSzPts val="1800"/>
              <a:buNone/>
            </a:pPr>
            <a:r>
              <a:t/>
            </a:r>
            <a:endParaRPr sz="2800">
              <a:latin typeface="Gill Sans"/>
              <a:ea typeface="Gill Sans"/>
              <a:cs typeface="Gill Sans"/>
              <a:sym typeface="Gill Sans"/>
            </a:endParaRPr>
          </a:p>
          <a:p>
            <a:pPr indent="0" lvl="0" marL="914400" rtl="0" algn="l">
              <a:lnSpc>
                <a:spcPct val="100000"/>
              </a:lnSpc>
              <a:spcBef>
                <a:spcPts val="560"/>
              </a:spcBef>
              <a:spcAft>
                <a:spcPts val="0"/>
              </a:spcAft>
              <a:buSzPts val="1800"/>
              <a:buNone/>
            </a:pPr>
            <a:r>
              <a:rPr lang="en-US" sz="2800">
                <a:latin typeface="Gill Sans"/>
                <a:ea typeface="Gill Sans"/>
                <a:cs typeface="Gill Sans"/>
                <a:sym typeface="Gill Sans"/>
              </a:rPr>
              <a:t> </a:t>
            </a:r>
            <a:endParaRPr sz="2800">
              <a:latin typeface="Gill Sans"/>
              <a:ea typeface="Gill Sans"/>
              <a:cs typeface="Gill Sans"/>
              <a:sym typeface="Gill Sans"/>
            </a:endParaRPr>
          </a:p>
        </p:txBody>
      </p:sp>
      <p:sp>
        <p:nvSpPr>
          <p:cNvPr id="399" name="Google Shape;399;gd6d94ea843_0_11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pic>
        <p:nvPicPr>
          <p:cNvPr descr="1_4" id="400" name="Google Shape;400;gd6d94ea843_0_112"/>
          <p:cNvPicPr preferRelativeResize="0"/>
          <p:nvPr/>
        </p:nvPicPr>
        <p:blipFill rotWithShape="1">
          <a:blip r:embed="rId3">
            <a:alphaModFix/>
          </a:blip>
          <a:srcRect b="0" l="0" r="0" t="0"/>
          <a:stretch/>
        </p:blipFill>
        <p:spPr>
          <a:xfrm>
            <a:off x="5419175" y="1933150"/>
            <a:ext cx="1219200" cy="1185862"/>
          </a:xfrm>
          <a:prstGeom prst="rect">
            <a:avLst/>
          </a:prstGeom>
          <a:noFill/>
          <a:ln>
            <a:noFill/>
          </a:ln>
        </p:spPr>
      </p:pic>
      <p:pic>
        <p:nvPicPr>
          <p:cNvPr descr="2_4" id="401" name="Google Shape;401;gd6d94ea843_0_112"/>
          <p:cNvPicPr preferRelativeResize="0"/>
          <p:nvPr/>
        </p:nvPicPr>
        <p:blipFill rotWithShape="1">
          <a:blip r:embed="rId4">
            <a:alphaModFix/>
          </a:blip>
          <a:srcRect b="0" l="0" r="0" t="0"/>
          <a:stretch/>
        </p:blipFill>
        <p:spPr>
          <a:xfrm>
            <a:off x="6553200" y="3302300"/>
            <a:ext cx="1371600" cy="14620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12"/>
          <p:cNvSpPr txBox="1"/>
          <p:nvPr>
            <p:ph type="title"/>
          </p:nvPr>
        </p:nvSpPr>
        <p:spPr>
          <a:xfrm>
            <a:off x="685800" y="6096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Gill Sans"/>
                <a:ea typeface="Gill Sans"/>
                <a:cs typeface="Gill Sans"/>
                <a:sym typeface="Gill Sans"/>
              </a:rPr>
              <a:t>OddBall: Summary</a:t>
            </a:r>
            <a:endParaRPr>
              <a:latin typeface="Gill Sans"/>
              <a:ea typeface="Gill Sans"/>
              <a:cs typeface="Gill Sans"/>
              <a:sym typeface="Gill Sans"/>
            </a:endParaRPr>
          </a:p>
        </p:txBody>
      </p:sp>
      <p:sp>
        <p:nvSpPr>
          <p:cNvPr id="407" name="Google Shape;407;p12"/>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0"/>
              </a:spcBef>
              <a:spcAft>
                <a:spcPts val="0"/>
              </a:spcAft>
              <a:buSzPts val="1800"/>
              <a:buFont typeface="Gill Sans"/>
              <a:buChar char="●"/>
            </a:pPr>
            <a:r>
              <a:rPr lang="en-US">
                <a:latin typeface="Gill Sans"/>
                <a:ea typeface="Gill Sans"/>
                <a:cs typeface="Gill Sans"/>
                <a:sym typeface="Gill Sans"/>
              </a:rPr>
              <a:t>Oddball is a </a:t>
            </a:r>
            <a:r>
              <a:rPr i="1" lang="en-US">
                <a:latin typeface="Gill Sans"/>
                <a:ea typeface="Gill Sans"/>
                <a:cs typeface="Gill Sans"/>
                <a:sym typeface="Gill Sans"/>
              </a:rPr>
              <a:t>node-level, feature-based </a:t>
            </a:r>
            <a:r>
              <a:rPr lang="en-US">
                <a:latin typeface="Gill Sans"/>
                <a:ea typeface="Gill Sans"/>
                <a:cs typeface="Gill Sans"/>
                <a:sym typeface="Gill Sans"/>
              </a:rPr>
              <a:t>approach to graph anomaly detection</a:t>
            </a:r>
            <a:endParaRPr>
              <a:latin typeface="Gill Sans"/>
              <a:ea typeface="Gill Sans"/>
              <a:cs typeface="Gill Sans"/>
              <a:sym typeface="Gill Sans"/>
            </a:endParaRPr>
          </a:p>
          <a:p>
            <a:pPr indent="-342900" lvl="0" marL="457200" rtl="0" algn="l">
              <a:lnSpc>
                <a:spcPct val="100000"/>
              </a:lnSpc>
              <a:spcBef>
                <a:spcPts val="0"/>
              </a:spcBef>
              <a:spcAft>
                <a:spcPts val="0"/>
              </a:spcAft>
              <a:buSzPts val="1800"/>
              <a:buFont typeface="Gill Sans"/>
              <a:buChar char="●"/>
            </a:pPr>
            <a:r>
              <a:rPr lang="en-US">
                <a:latin typeface="Gill Sans"/>
                <a:ea typeface="Gill Sans"/>
                <a:cs typeface="Gill Sans"/>
                <a:sym typeface="Gill Sans"/>
              </a:rPr>
              <a:t>Method:</a:t>
            </a:r>
            <a:endParaRPr>
              <a:latin typeface="Gill Sans"/>
              <a:ea typeface="Gill Sans"/>
              <a:cs typeface="Gill Sans"/>
              <a:sym typeface="Gill Sans"/>
            </a:endParaRPr>
          </a:p>
          <a:p>
            <a:pPr indent="-342900" lvl="1" marL="914400" rtl="0" algn="l">
              <a:lnSpc>
                <a:spcPct val="100000"/>
              </a:lnSpc>
              <a:spcBef>
                <a:spcPts val="0"/>
              </a:spcBef>
              <a:spcAft>
                <a:spcPts val="0"/>
              </a:spcAft>
              <a:buSzPts val="1800"/>
              <a:buChar char="○"/>
            </a:pPr>
            <a:r>
              <a:rPr lang="en-US">
                <a:latin typeface="Gill Sans"/>
                <a:ea typeface="Gill Sans"/>
                <a:cs typeface="Gill Sans"/>
                <a:sym typeface="Gill Sans"/>
              </a:rPr>
              <a:t>extract </a:t>
            </a:r>
            <a:r>
              <a:rPr b="1" lang="en-US">
                <a:latin typeface="Gill Sans"/>
                <a:ea typeface="Gill Sans"/>
                <a:cs typeface="Gill Sans"/>
                <a:sym typeface="Gill Sans"/>
              </a:rPr>
              <a:t>features</a:t>
            </a:r>
            <a:endParaRPr>
              <a:latin typeface="Gill Sans"/>
              <a:ea typeface="Gill Sans"/>
              <a:cs typeface="Gill Sans"/>
              <a:sym typeface="Gill Sans"/>
            </a:endParaRPr>
          </a:p>
          <a:p>
            <a:pPr indent="-342900" lvl="2" marL="1371600" rtl="0" algn="l">
              <a:lnSpc>
                <a:spcPct val="100000"/>
              </a:lnSpc>
              <a:spcBef>
                <a:spcPts val="0"/>
              </a:spcBef>
              <a:spcAft>
                <a:spcPts val="0"/>
              </a:spcAft>
              <a:buSzPts val="1800"/>
              <a:buFont typeface="Gill Sans"/>
              <a:buChar char="■"/>
            </a:pPr>
            <a:r>
              <a:rPr lang="en-US">
                <a:latin typeface="Gill Sans"/>
                <a:ea typeface="Gill Sans"/>
                <a:cs typeface="Gill Sans"/>
                <a:sym typeface="Gill Sans"/>
              </a:rPr>
              <a:t>(node embedding, representation learning)</a:t>
            </a:r>
            <a:endParaRPr>
              <a:latin typeface="Gill Sans"/>
              <a:ea typeface="Gill Sans"/>
              <a:cs typeface="Gill Sans"/>
              <a:sym typeface="Gill Sans"/>
            </a:endParaRPr>
          </a:p>
          <a:p>
            <a:pPr indent="-342900" lvl="1" marL="914400" rtl="0" algn="l">
              <a:lnSpc>
                <a:spcPct val="100000"/>
              </a:lnSpc>
              <a:spcBef>
                <a:spcPts val="0"/>
              </a:spcBef>
              <a:spcAft>
                <a:spcPts val="0"/>
              </a:spcAft>
              <a:buSzPts val="1800"/>
              <a:buChar char="○"/>
            </a:pPr>
            <a:r>
              <a:rPr lang="en-US">
                <a:latin typeface="Gill Sans"/>
                <a:ea typeface="Gill Sans"/>
                <a:cs typeface="Gill Sans"/>
                <a:sym typeface="Gill Sans"/>
              </a:rPr>
              <a:t>study </a:t>
            </a:r>
            <a:r>
              <a:rPr b="1" lang="en-US">
                <a:latin typeface="Gill Sans"/>
                <a:ea typeface="Gill Sans"/>
                <a:cs typeface="Gill Sans"/>
                <a:sym typeface="Gill Sans"/>
              </a:rPr>
              <a:t>patterns</a:t>
            </a:r>
            <a:endParaRPr b="1">
              <a:latin typeface="Gill Sans"/>
              <a:ea typeface="Gill Sans"/>
              <a:cs typeface="Gill Sans"/>
              <a:sym typeface="Gill Sans"/>
            </a:endParaRPr>
          </a:p>
          <a:p>
            <a:pPr indent="-342900" lvl="1" marL="914400" rtl="0" algn="l">
              <a:lnSpc>
                <a:spcPct val="100000"/>
              </a:lnSpc>
              <a:spcBef>
                <a:spcPts val="0"/>
              </a:spcBef>
              <a:spcAft>
                <a:spcPts val="0"/>
              </a:spcAft>
              <a:buSzPts val="1800"/>
              <a:buChar char="○"/>
            </a:pPr>
            <a:r>
              <a:rPr lang="en-US">
                <a:latin typeface="Gill Sans"/>
                <a:ea typeface="Gill Sans"/>
                <a:cs typeface="Gill Sans"/>
                <a:sym typeface="Gill Sans"/>
              </a:rPr>
              <a:t>define </a:t>
            </a:r>
            <a:r>
              <a:rPr b="1" lang="en-US">
                <a:latin typeface="Gill Sans"/>
                <a:ea typeface="Gill Sans"/>
                <a:cs typeface="Gill Sans"/>
                <a:sym typeface="Gill Sans"/>
              </a:rPr>
              <a:t>rules</a:t>
            </a:r>
            <a:endParaRPr b="1">
              <a:latin typeface="Gill Sans"/>
              <a:ea typeface="Gill Sans"/>
              <a:cs typeface="Gill Sans"/>
              <a:sym typeface="Gill Sans"/>
            </a:endParaRPr>
          </a:p>
          <a:p>
            <a:pPr indent="-342900" lvl="1" marL="914400" rtl="0" algn="l">
              <a:lnSpc>
                <a:spcPct val="100000"/>
              </a:lnSpc>
              <a:spcBef>
                <a:spcPts val="0"/>
              </a:spcBef>
              <a:spcAft>
                <a:spcPts val="0"/>
              </a:spcAft>
              <a:buSzPts val="1800"/>
              <a:buChar char="○"/>
            </a:pPr>
            <a:r>
              <a:rPr lang="en-US">
                <a:latin typeface="Gill Sans"/>
                <a:ea typeface="Gill Sans"/>
                <a:cs typeface="Gill Sans"/>
                <a:sym typeface="Gill Sans"/>
              </a:rPr>
              <a:t>identify </a:t>
            </a:r>
            <a:r>
              <a:rPr b="1" lang="en-US">
                <a:latin typeface="Gill Sans"/>
                <a:ea typeface="Gill Sans"/>
                <a:cs typeface="Gill Sans"/>
                <a:sym typeface="Gill Sans"/>
              </a:rPr>
              <a:t>outliers</a:t>
            </a:r>
            <a:endParaRPr b="1">
              <a:latin typeface="Gill Sans"/>
              <a:ea typeface="Gill Sans"/>
              <a:cs typeface="Gill Sans"/>
              <a:sym typeface="Gill Sans"/>
            </a:endParaRPr>
          </a:p>
        </p:txBody>
      </p:sp>
      <p:sp>
        <p:nvSpPr>
          <p:cNvPr id="408" name="Google Shape;408;p1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PAKDD 2021</a:t>
            </a:r>
            <a:endParaRPr/>
          </a:p>
        </p:txBody>
      </p:sp>
      <p:sp>
        <p:nvSpPr>
          <p:cNvPr id="409" name="Google Shape;409;p1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L. Akoglu, M. McGlohon, C. Faloutsos</a:t>
            </a:r>
            <a:endParaRPr/>
          </a:p>
        </p:txBody>
      </p:sp>
      <p:sp>
        <p:nvSpPr>
          <p:cNvPr id="410" name="Google Shape;410;p1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pic>
        <p:nvPicPr>
          <p:cNvPr descr="obs12.png" id="411" name="Google Shape;411;p12"/>
          <p:cNvPicPr preferRelativeResize="0"/>
          <p:nvPr/>
        </p:nvPicPr>
        <p:blipFill rotWithShape="1">
          <a:blip r:embed="rId3">
            <a:alphaModFix/>
          </a:blip>
          <a:srcRect b="0" l="0" r="0" t="0"/>
          <a:stretch/>
        </p:blipFill>
        <p:spPr>
          <a:xfrm>
            <a:off x="5410789" y="3846785"/>
            <a:ext cx="2895601" cy="201901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17" name="Shape 417"/>
        <p:cNvGrpSpPr/>
        <p:nvPr/>
      </p:nvGrpSpPr>
      <p:grpSpPr>
        <a:xfrm>
          <a:off x="0" y="0"/>
          <a:ext cx="0" cy="0"/>
          <a:chOff x="0" y="0"/>
          <a:chExt cx="0" cy="0"/>
        </a:xfrm>
      </p:grpSpPr>
      <p:sp>
        <p:nvSpPr>
          <p:cNvPr id="418" name="Google Shape;418;p1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L. Akoglu, M. McGlohon, C. Faloutsos</a:t>
            </a:r>
            <a:endParaRPr/>
          </a:p>
        </p:txBody>
      </p:sp>
      <p:sp>
        <p:nvSpPr>
          <p:cNvPr id="419" name="Google Shape;419;p1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420" name="Google Shape;420;p14"/>
          <p:cNvSpPr txBox="1"/>
          <p:nvPr>
            <p:ph type="title"/>
          </p:nvPr>
        </p:nvSpPr>
        <p:spPr>
          <a:xfrm>
            <a:off x="685800" y="6096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3600"/>
              <a:t>Thank you!</a:t>
            </a:r>
            <a:endParaRPr/>
          </a:p>
        </p:txBody>
      </p:sp>
      <p:sp>
        <p:nvSpPr>
          <p:cNvPr id="421" name="Google Shape;421;p14"/>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p>
            <a:pPr indent="-139700" lvl="0" marL="342900" rtl="0" algn="l">
              <a:lnSpc>
                <a:spcPct val="100000"/>
              </a:lnSpc>
              <a:spcBef>
                <a:spcPts val="0"/>
              </a:spcBef>
              <a:spcAft>
                <a:spcPts val="0"/>
              </a:spcAft>
              <a:buClr>
                <a:schemeClr val="dk1"/>
              </a:buClr>
              <a:buSzPts val="3200"/>
              <a:buFont typeface="Times New Roman"/>
              <a:buNone/>
            </a:pPr>
            <a:r>
              <a:t/>
            </a:r>
            <a:endParaRPr/>
          </a:p>
        </p:txBody>
      </p:sp>
      <p:sp>
        <p:nvSpPr>
          <p:cNvPr id="422" name="Google Shape;422;p14"/>
          <p:cNvSpPr/>
          <p:nvPr/>
        </p:nvSpPr>
        <p:spPr>
          <a:xfrm>
            <a:off x="201613" y="1641475"/>
            <a:ext cx="377825" cy="290513"/>
          </a:xfrm>
          <a:prstGeom prst="rightArrow">
            <a:avLst>
              <a:gd fmla="val 50000" name="adj1"/>
              <a:gd fmla="val 32514" name="adj2"/>
            </a:avLst>
          </a:prstGeom>
          <a:solidFill>
            <a:schemeClr val="dk2"/>
          </a:solid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600"/>
              <a:buFont typeface="Arial"/>
              <a:buNone/>
            </a:pPr>
            <a:r>
              <a:t/>
            </a:r>
            <a:endParaRPr b="0" i="0" sz="2600" u="none" cap="none" strike="noStrike">
              <a:solidFill>
                <a:schemeClr val="dk1"/>
              </a:solidFill>
              <a:latin typeface="Arial"/>
              <a:ea typeface="Arial"/>
              <a:cs typeface="Arial"/>
              <a:sym typeface="Arial"/>
            </a:endParaRPr>
          </a:p>
        </p:txBody>
      </p:sp>
      <p:sp>
        <p:nvSpPr>
          <p:cNvPr id="423" name="Google Shape;423;p1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PAKDD 2021</a:t>
            </a:r>
            <a:endParaRPr/>
          </a:p>
        </p:txBody>
      </p:sp>
      <p:pic>
        <p:nvPicPr>
          <p:cNvPr descr="A person smiling for the camera&#10;&#10;Description automatically generated with medium confidence" id="424" name="Google Shape;424;p14"/>
          <p:cNvPicPr preferRelativeResize="0"/>
          <p:nvPr/>
        </p:nvPicPr>
        <p:blipFill rotWithShape="1">
          <a:blip r:embed="rId3">
            <a:alphaModFix/>
          </a:blip>
          <a:srcRect b="0" l="0" r="0" t="0"/>
          <a:stretch/>
        </p:blipFill>
        <p:spPr>
          <a:xfrm>
            <a:off x="7026313" y="4253835"/>
            <a:ext cx="1259504" cy="1524000"/>
          </a:xfrm>
          <a:prstGeom prst="rect">
            <a:avLst/>
          </a:prstGeom>
          <a:noFill/>
          <a:ln>
            <a:noFill/>
          </a:ln>
        </p:spPr>
      </p:pic>
      <p:pic>
        <p:nvPicPr>
          <p:cNvPr id="425" name="Google Shape;425;p14"/>
          <p:cNvPicPr preferRelativeResize="0"/>
          <p:nvPr/>
        </p:nvPicPr>
        <p:blipFill rotWithShape="1">
          <a:blip r:embed="rId4">
            <a:alphaModFix/>
          </a:blip>
          <a:srcRect b="0" l="0" r="0" t="0"/>
          <a:stretch/>
        </p:blipFill>
        <p:spPr>
          <a:xfrm>
            <a:off x="831685" y="4253835"/>
            <a:ext cx="1524000" cy="1524000"/>
          </a:xfrm>
          <a:prstGeom prst="rect">
            <a:avLst/>
          </a:prstGeom>
          <a:noFill/>
          <a:ln>
            <a:noFill/>
          </a:ln>
        </p:spPr>
      </p:pic>
      <p:pic>
        <p:nvPicPr>
          <p:cNvPr id="426" name="Google Shape;426;p14"/>
          <p:cNvPicPr preferRelativeResize="0"/>
          <p:nvPr/>
        </p:nvPicPr>
        <p:blipFill rotWithShape="1">
          <a:blip r:embed="rId5">
            <a:alphaModFix/>
          </a:blip>
          <a:srcRect b="0" l="0" r="0" t="0"/>
          <a:stretch/>
        </p:blipFill>
        <p:spPr>
          <a:xfrm>
            <a:off x="3784161" y="4253835"/>
            <a:ext cx="1524000" cy="1524000"/>
          </a:xfrm>
          <a:prstGeom prst="rect">
            <a:avLst/>
          </a:prstGeom>
          <a:noFill/>
          <a:ln>
            <a:noFill/>
          </a:ln>
        </p:spPr>
      </p:pic>
      <p:pic>
        <p:nvPicPr>
          <p:cNvPr descr="obs12.png" id="427" name="Google Shape;427;p14"/>
          <p:cNvPicPr preferRelativeResize="0"/>
          <p:nvPr/>
        </p:nvPicPr>
        <p:blipFill rotWithShape="1">
          <a:blip r:embed="rId6">
            <a:alphaModFix/>
          </a:blip>
          <a:srcRect b="0" l="0" r="0" t="0"/>
          <a:stretch/>
        </p:blipFill>
        <p:spPr>
          <a:xfrm>
            <a:off x="579438" y="1447800"/>
            <a:ext cx="2884159" cy="220859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
          <p:cNvSpPr txBox="1"/>
          <p:nvPr>
            <p:ph type="title"/>
          </p:nvPr>
        </p:nvSpPr>
        <p:spPr>
          <a:xfrm>
            <a:off x="685800" y="6096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Gill Sans"/>
                <a:ea typeface="Gill Sans"/>
                <a:cs typeface="Gill Sans"/>
                <a:sym typeface="Gill Sans"/>
              </a:rPr>
              <a:t>Thank you!</a:t>
            </a:r>
            <a:endParaRPr>
              <a:latin typeface="Gill Sans"/>
              <a:ea typeface="Gill Sans"/>
              <a:cs typeface="Gill Sans"/>
              <a:sym typeface="Gill Sans"/>
            </a:endParaRPr>
          </a:p>
        </p:txBody>
      </p:sp>
      <p:sp>
        <p:nvSpPr>
          <p:cNvPr id="298" name="Google Shape;298;p2"/>
          <p:cNvSpPr txBox="1"/>
          <p:nvPr>
            <p:ph idx="1" type="body"/>
          </p:nvPr>
        </p:nvSpPr>
        <p:spPr>
          <a:xfrm>
            <a:off x="1093077" y="1524000"/>
            <a:ext cx="7546426" cy="4648200"/>
          </a:xfrm>
          <a:prstGeom prst="rect">
            <a:avLst/>
          </a:prstGeom>
          <a:noFill/>
          <a:ln>
            <a:noFill/>
          </a:ln>
        </p:spPr>
        <p:txBody>
          <a:bodyPr anchorCtr="0" anchor="t" bIns="45700" lIns="91425" spcFirstLastPara="1" rIns="91425" wrap="square" tIns="45700">
            <a:noAutofit/>
          </a:bodyPr>
          <a:lstStyle/>
          <a:p>
            <a:pPr indent="-139700" lvl="0" marL="342900" rtl="0" algn="l">
              <a:lnSpc>
                <a:spcPct val="100000"/>
              </a:lnSpc>
              <a:spcBef>
                <a:spcPts val="0"/>
              </a:spcBef>
              <a:spcAft>
                <a:spcPts val="0"/>
              </a:spcAft>
              <a:buClr>
                <a:schemeClr val="dk1"/>
              </a:buClr>
              <a:buSzPts val="3200"/>
              <a:buFont typeface="Times New Roman"/>
              <a:buNone/>
            </a:pPr>
            <a:r>
              <a:t/>
            </a:r>
            <a:endParaRPr>
              <a:latin typeface="Gill Sans"/>
              <a:ea typeface="Gill Sans"/>
              <a:cs typeface="Gill Sans"/>
              <a:sym typeface="Gill Sans"/>
            </a:endParaRPr>
          </a:p>
          <a:p>
            <a:pPr indent="-342900" lvl="0" marL="457200" rtl="0" algn="l">
              <a:lnSpc>
                <a:spcPct val="100000"/>
              </a:lnSpc>
              <a:spcBef>
                <a:spcPts val="360"/>
              </a:spcBef>
              <a:spcAft>
                <a:spcPts val="0"/>
              </a:spcAft>
              <a:buClr>
                <a:schemeClr val="dk1"/>
              </a:buClr>
              <a:buSzPts val="1800"/>
              <a:buFont typeface="Gill Sans"/>
              <a:buChar char="•"/>
            </a:pPr>
            <a:r>
              <a:rPr lang="en-US">
                <a:latin typeface="Gill Sans"/>
                <a:ea typeface="Gill Sans"/>
                <a:cs typeface="Gill Sans"/>
                <a:sym typeface="Gill Sans"/>
              </a:rPr>
              <a:t>Prof. </a:t>
            </a:r>
            <a:r>
              <a:rPr lang="en-US" u="sng">
                <a:solidFill>
                  <a:schemeClr val="hlink"/>
                </a:solidFill>
                <a:latin typeface="Gill Sans"/>
                <a:ea typeface="Gill Sans"/>
                <a:cs typeface="Gill Sans"/>
                <a:sym typeface="Gill Sans"/>
                <a:hlinkClick r:id="rId3"/>
              </a:rPr>
              <a:t>R.K Agrawal</a:t>
            </a:r>
            <a:r>
              <a:rPr lang="en-US">
                <a:latin typeface="Gill Sans"/>
                <a:ea typeface="Gill Sans"/>
                <a:cs typeface="Gill Sans"/>
                <a:sym typeface="Gill Sans"/>
              </a:rPr>
              <a:t> (Jawharlal Nehru University)</a:t>
            </a:r>
            <a:endParaRPr>
              <a:latin typeface="Gill Sans"/>
              <a:ea typeface="Gill Sans"/>
              <a:cs typeface="Gill Sans"/>
              <a:sym typeface="Gill Sans"/>
            </a:endParaRPr>
          </a:p>
          <a:p>
            <a:pPr indent="-342900" lvl="0" marL="457200" rtl="0" algn="l">
              <a:lnSpc>
                <a:spcPct val="100000"/>
              </a:lnSpc>
              <a:spcBef>
                <a:spcPts val="360"/>
              </a:spcBef>
              <a:spcAft>
                <a:spcPts val="0"/>
              </a:spcAft>
              <a:buClr>
                <a:schemeClr val="dk1"/>
              </a:buClr>
              <a:buSzPts val="1800"/>
              <a:buFont typeface="Gill Sans"/>
              <a:buChar char="•"/>
            </a:pPr>
            <a:r>
              <a:rPr lang="en-US" u="sng">
                <a:solidFill>
                  <a:schemeClr val="hlink"/>
                </a:solidFill>
                <a:latin typeface="Gill Sans"/>
                <a:ea typeface="Gill Sans"/>
                <a:cs typeface="Gill Sans"/>
                <a:sym typeface="Gill Sans"/>
                <a:hlinkClick r:id="rId4"/>
              </a:rPr>
              <a:t>P. Krishna Reddy</a:t>
            </a:r>
            <a:r>
              <a:rPr lang="en-US">
                <a:latin typeface="Gill Sans"/>
                <a:ea typeface="Gill Sans"/>
                <a:cs typeface="Gill Sans"/>
                <a:sym typeface="Gill Sans"/>
              </a:rPr>
              <a:t> (IIIT Hyderabad)</a:t>
            </a:r>
            <a:endParaRPr>
              <a:latin typeface="Gill Sans"/>
              <a:ea typeface="Gill Sans"/>
              <a:cs typeface="Gill Sans"/>
              <a:sym typeface="Gill Sans"/>
            </a:endParaRPr>
          </a:p>
          <a:p>
            <a:pPr indent="-342900" lvl="0" marL="457200" rtl="0" algn="l">
              <a:lnSpc>
                <a:spcPct val="100000"/>
              </a:lnSpc>
              <a:spcBef>
                <a:spcPts val="360"/>
              </a:spcBef>
              <a:spcAft>
                <a:spcPts val="0"/>
              </a:spcAft>
              <a:buClr>
                <a:schemeClr val="dk1"/>
              </a:buClr>
              <a:buSzPts val="1800"/>
              <a:buFont typeface="Gill Sans"/>
              <a:buChar char="•"/>
            </a:pPr>
            <a:r>
              <a:rPr lang="en-US" u="sng">
                <a:solidFill>
                  <a:schemeClr val="hlink"/>
                </a:solidFill>
                <a:latin typeface="Gill Sans"/>
                <a:ea typeface="Gill Sans"/>
                <a:cs typeface="Gill Sans"/>
                <a:sym typeface="Gill Sans"/>
                <a:hlinkClick r:id="rId5"/>
              </a:rPr>
              <a:t>Jaideep Srivastava</a:t>
            </a:r>
            <a:r>
              <a:rPr lang="en-US">
                <a:latin typeface="Gill Sans"/>
                <a:ea typeface="Gill Sans"/>
                <a:cs typeface="Gill Sans"/>
                <a:sym typeface="Gill Sans"/>
              </a:rPr>
              <a:t> (University of Minnesota)</a:t>
            </a:r>
            <a:endParaRPr>
              <a:latin typeface="Gill Sans"/>
              <a:ea typeface="Gill Sans"/>
              <a:cs typeface="Gill Sans"/>
              <a:sym typeface="Gill Sans"/>
            </a:endParaRPr>
          </a:p>
          <a:p>
            <a:pPr indent="-139700" lvl="0" marL="342900" rtl="0" algn="l">
              <a:lnSpc>
                <a:spcPct val="100000"/>
              </a:lnSpc>
              <a:spcBef>
                <a:spcPts val="640"/>
              </a:spcBef>
              <a:spcAft>
                <a:spcPts val="0"/>
              </a:spcAft>
              <a:buClr>
                <a:schemeClr val="dk1"/>
              </a:buClr>
              <a:buSzPts val="3200"/>
              <a:buFont typeface="Times New Roman"/>
              <a:buNone/>
            </a:pPr>
            <a:r>
              <a:t/>
            </a:r>
            <a:endParaRPr>
              <a:latin typeface="Gill Sans"/>
              <a:ea typeface="Gill Sans"/>
              <a:cs typeface="Gill Sans"/>
              <a:sym typeface="Gill Sans"/>
            </a:endParaRPr>
          </a:p>
        </p:txBody>
      </p:sp>
      <p:sp>
        <p:nvSpPr>
          <p:cNvPr id="299" name="Google Shape;299;p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PAKDD 2021</a:t>
            </a:r>
            <a:endParaRPr/>
          </a:p>
        </p:txBody>
      </p:sp>
      <p:sp>
        <p:nvSpPr>
          <p:cNvPr id="300" name="Google Shape;300;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L. Akoglu, M. McGlohon, C. Faloutsos</a:t>
            </a:r>
            <a:endParaRPr/>
          </a:p>
        </p:txBody>
      </p:sp>
      <p:sp>
        <p:nvSpPr>
          <p:cNvPr id="301" name="Google Shape;301;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d87e5959aa_1_0"/>
          <p:cNvSpPr txBox="1"/>
          <p:nvPr>
            <p:ph idx="11" type="ftr"/>
          </p:nvPr>
        </p:nvSpPr>
        <p:spPr>
          <a:xfrm>
            <a:off x="2767263" y="6248400"/>
            <a:ext cx="3633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L. Akoglu, M. McGlohon,  C. Faloutsos</a:t>
            </a:r>
            <a:endParaRPr/>
          </a:p>
        </p:txBody>
      </p:sp>
      <p:sp>
        <p:nvSpPr>
          <p:cNvPr id="309" name="Google Shape;309;gd87e5959aa_1_0"/>
          <p:cNvSpPr txBox="1"/>
          <p:nvPr>
            <p:ph type="title"/>
          </p:nvPr>
        </p:nvSpPr>
        <p:spPr>
          <a:xfrm>
            <a:off x="685800" y="609600"/>
            <a:ext cx="77724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latin typeface="Gill Sans"/>
                <a:ea typeface="Gill Sans"/>
                <a:cs typeface="Gill Sans"/>
                <a:sym typeface="Gill Sans"/>
              </a:rPr>
              <a:t>Roadmap</a:t>
            </a:r>
            <a:endParaRPr>
              <a:latin typeface="Gill Sans"/>
              <a:ea typeface="Gill Sans"/>
              <a:cs typeface="Gill Sans"/>
              <a:sym typeface="Gill Sans"/>
            </a:endParaRPr>
          </a:p>
        </p:txBody>
      </p:sp>
      <p:sp>
        <p:nvSpPr>
          <p:cNvPr id="310" name="Google Shape;310;gd87e5959aa_1_0"/>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Gill Sans"/>
              <a:buChar char="•"/>
            </a:pPr>
            <a:r>
              <a:rPr lang="en-US">
                <a:latin typeface="Gill Sans"/>
                <a:ea typeface="Gill Sans"/>
                <a:cs typeface="Gill Sans"/>
                <a:sym typeface="Gill Sans"/>
              </a:rPr>
              <a:t>Introduction – Motivation</a:t>
            </a:r>
            <a:endParaRPr/>
          </a:p>
          <a:p>
            <a:pPr indent="-342900" lvl="0" marL="342900" rtl="0" algn="l">
              <a:spcBef>
                <a:spcPts val="640"/>
              </a:spcBef>
              <a:spcAft>
                <a:spcPts val="0"/>
              </a:spcAft>
              <a:buClr>
                <a:schemeClr val="dk1"/>
              </a:buClr>
              <a:buSzPts val="3200"/>
              <a:buFont typeface="Gill Sans"/>
              <a:buChar char="•"/>
            </a:pPr>
            <a:r>
              <a:rPr lang="en-US">
                <a:latin typeface="Gill Sans"/>
                <a:ea typeface="Gill Sans"/>
                <a:cs typeface="Gill Sans"/>
                <a:sym typeface="Gill Sans"/>
              </a:rPr>
              <a:t>OddBall : spotting unusual nodes</a:t>
            </a:r>
            <a:endParaRPr/>
          </a:p>
          <a:p>
            <a:pPr indent="-342900" lvl="0" marL="342900" rtl="0" algn="l">
              <a:spcBef>
                <a:spcPts val="640"/>
              </a:spcBef>
              <a:spcAft>
                <a:spcPts val="0"/>
              </a:spcAft>
              <a:buClr>
                <a:schemeClr val="dk1"/>
              </a:buClr>
              <a:buSzPts val="3200"/>
              <a:buFont typeface="Gill Sans"/>
              <a:buChar char="•"/>
            </a:pPr>
            <a:r>
              <a:rPr lang="en-US">
                <a:latin typeface="Gill Sans"/>
                <a:ea typeface="Gill Sans"/>
                <a:cs typeface="Gill Sans"/>
                <a:sym typeface="Gill Sans"/>
              </a:rPr>
              <a:t>Last 10 years</a:t>
            </a:r>
            <a:endParaRPr/>
          </a:p>
          <a:p>
            <a:pPr indent="-285750" lvl="1" marL="742950" rtl="0" algn="l">
              <a:spcBef>
                <a:spcPts val="560"/>
              </a:spcBef>
              <a:spcAft>
                <a:spcPts val="0"/>
              </a:spcAft>
              <a:buClr>
                <a:schemeClr val="dk1"/>
              </a:buClr>
              <a:buSzPts val="2800"/>
              <a:buFont typeface="Gill Sans"/>
              <a:buChar char="–"/>
            </a:pPr>
            <a:r>
              <a:rPr lang="en-US">
                <a:latin typeface="Gill Sans"/>
                <a:ea typeface="Gill Sans"/>
                <a:cs typeface="Gill Sans"/>
                <a:sym typeface="Gill Sans"/>
              </a:rPr>
              <a:t>Graph Anomalies</a:t>
            </a:r>
            <a:endParaRPr/>
          </a:p>
          <a:p>
            <a:pPr indent="-285750" lvl="1" marL="742950" rtl="0" algn="l">
              <a:spcBef>
                <a:spcPts val="560"/>
              </a:spcBef>
              <a:spcAft>
                <a:spcPts val="0"/>
              </a:spcAft>
              <a:buClr>
                <a:schemeClr val="dk1"/>
              </a:buClr>
              <a:buSzPts val="2800"/>
              <a:buFont typeface="Gill Sans"/>
              <a:buChar char="–"/>
            </a:pPr>
            <a:r>
              <a:rPr lang="en-US">
                <a:latin typeface="Gill Sans"/>
                <a:ea typeface="Gill Sans"/>
                <a:cs typeface="Gill Sans"/>
                <a:sym typeface="Gill Sans"/>
              </a:rPr>
              <a:t>Graph Representation</a:t>
            </a:r>
            <a:endParaRPr/>
          </a:p>
          <a:p>
            <a:pPr indent="-342900" lvl="0" marL="342900" rtl="0" algn="l">
              <a:spcBef>
                <a:spcPts val="640"/>
              </a:spcBef>
              <a:spcAft>
                <a:spcPts val="0"/>
              </a:spcAft>
              <a:buClr>
                <a:schemeClr val="dk1"/>
              </a:buClr>
              <a:buSzPts val="3200"/>
              <a:buFont typeface="Gill Sans"/>
              <a:buChar char="•"/>
            </a:pPr>
            <a:r>
              <a:rPr lang="en-US">
                <a:latin typeface="Gill Sans"/>
                <a:ea typeface="Gill Sans"/>
                <a:cs typeface="Gill Sans"/>
                <a:sym typeface="Gill Sans"/>
              </a:rPr>
              <a:t>Future</a:t>
            </a:r>
            <a:endParaRPr/>
          </a:p>
        </p:txBody>
      </p:sp>
      <p:sp>
        <p:nvSpPr>
          <p:cNvPr id="311" name="Google Shape;311;gd87e5959aa_1_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OddBall: PAKDD 2021 Most Influential Paper </a:t>
            </a:r>
            <a:endParaRPr/>
          </a:p>
        </p:txBody>
      </p:sp>
      <p:pic>
        <p:nvPicPr>
          <p:cNvPr descr="energygen-roads.jpg" id="312" name="Google Shape;312;gd87e5959aa_1_0"/>
          <p:cNvPicPr preferRelativeResize="0"/>
          <p:nvPr/>
        </p:nvPicPr>
        <p:blipFill rotWithShape="1">
          <a:blip r:embed="rId3">
            <a:alphaModFix/>
          </a:blip>
          <a:srcRect b="0" l="0" r="0" t="0"/>
          <a:stretch/>
        </p:blipFill>
        <p:spPr>
          <a:xfrm>
            <a:off x="6276975" y="762000"/>
            <a:ext cx="2457450" cy="1212850"/>
          </a:xfrm>
          <a:prstGeom prst="rect">
            <a:avLst/>
          </a:prstGeom>
          <a:noFill/>
          <a:ln>
            <a:noFill/>
          </a:ln>
        </p:spPr>
      </p:pic>
      <p:sp>
        <p:nvSpPr>
          <p:cNvPr id="313" name="Google Shape;313;gd87e5959aa_1_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
          <p:cNvSpPr txBox="1"/>
          <p:nvPr>
            <p:ph type="title"/>
          </p:nvPr>
        </p:nvSpPr>
        <p:spPr>
          <a:xfrm>
            <a:off x="685800" y="6096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Gill Sans"/>
                <a:ea typeface="Gill Sans"/>
                <a:cs typeface="Gill Sans"/>
                <a:sym typeface="Gill Sans"/>
              </a:rPr>
              <a:t>Motivation</a:t>
            </a:r>
            <a:endParaRPr>
              <a:latin typeface="Gill Sans"/>
              <a:ea typeface="Gill Sans"/>
              <a:cs typeface="Gill Sans"/>
              <a:sym typeface="Gill Sans"/>
            </a:endParaRPr>
          </a:p>
        </p:txBody>
      </p:sp>
      <p:sp>
        <p:nvSpPr>
          <p:cNvPr id="319" name="Google Shape;319;p5"/>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Gill Sans"/>
              <a:buChar char="•"/>
            </a:pPr>
            <a:r>
              <a:rPr lang="en-US">
                <a:latin typeface="Gill Sans"/>
                <a:ea typeface="Gill Sans"/>
                <a:cs typeface="Gill Sans"/>
                <a:sym typeface="Gill Sans"/>
              </a:rPr>
              <a:t>Given a weighted graph, which nodes are strange/abnormal/extreme?</a:t>
            </a:r>
            <a:endParaRPr sz="2800">
              <a:solidFill>
                <a:srgbClr val="000000"/>
              </a:solidFill>
              <a:latin typeface="Gill Sans"/>
              <a:ea typeface="Gill Sans"/>
              <a:cs typeface="Gill Sans"/>
              <a:sym typeface="Gill Sans"/>
            </a:endParaRPr>
          </a:p>
          <a:p>
            <a:pPr indent="-285750" lvl="1" marL="742950" rtl="0" algn="l">
              <a:lnSpc>
                <a:spcPct val="100000"/>
              </a:lnSpc>
              <a:spcBef>
                <a:spcPts val="400"/>
              </a:spcBef>
              <a:spcAft>
                <a:spcPts val="0"/>
              </a:spcAft>
              <a:buClr>
                <a:srgbClr val="00297A"/>
              </a:buClr>
              <a:buSzPts val="1800"/>
              <a:buFont typeface="Gill Sans"/>
              <a:buChar char="–"/>
            </a:pPr>
            <a:r>
              <a:rPr lang="en-US" sz="2000">
                <a:solidFill>
                  <a:srgbClr val="000000"/>
                </a:solidFill>
                <a:latin typeface="Gill Sans"/>
                <a:ea typeface="Gill Sans"/>
                <a:cs typeface="Gill Sans"/>
                <a:sym typeface="Gill Sans"/>
              </a:rPr>
              <a:t>Computer networks: spammers,</a:t>
            </a:r>
            <a:r>
              <a:rPr lang="en-US" sz="2000">
                <a:solidFill>
                  <a:srgbClr val="000000"/>
                </a:solidFill>
                <a:latin typeface="Gill Sans"/>
                <a:ea typeface="Gill Sans"/>
                <a:cs typeface="Gill Sans"/>
                <a:sym typeface="Gill Sans"/>
              </a:rPr>
              <a:t> </a:t>
            </a:r>
            <a:r>
              <a:rPr lang="en-US" sz="2000">
                <a:solidFill>
                  <a:srgbClr val="000000"/>
                </a:solidFill>
                <a:latin typeface="Gill Sans"/>
                <a:ea typeface="Gill Sans"/>
                <a:cs typeface="Gill Sans"/>
                <a:sym typeface="Gill Sans"/>
              </a:rPr>
              <a:t>port scanners</a:t>
            </a:r>
            <a:endParaRPr sz="2400">
              <a:solidFill>
                <a:srgbClr val="000000"/>
              </a:solidFill>
              <a:latin typeface="Gill Sans"/>
              <a:ea typeface="Gill Sans"/>
              <a:cs typeface="Gill Sans"/>
              <a:sym typeface="Gill Sans"/>
            </a:endParaRPr>
          </a:p>
          <a:p>
            <a:pPr indent="-285750" lvl="1" marL="742950" rtl="0" algn="l">
              <a:lnSpc>
                <a:spcPct val="100000"/>
              </a:lnSpc>
              <a:spcBef>
                <a:spcPts val="400"/>
              </a:spcBef>
              <a:spcAft>
                <a:spcPts val="0"/>
              </a:spcAft>
              <a:buClr>
                <a:srgbClr val="00297A"/>
              </a:buClr>
              <a:buSzPts val="1800"/>
              <a:buFont typeface="Gill Sans"/>
              <a:buChar char="–"/>
            </a:pPr>
            <a:r>
              <a:rPr lang="en-US" sz="2000">
                <a:solidFill>
                  <a:srgbClr val="000000"/>
                </a:solidFill>
                <a:latin typeface="Gill Sans"/>
                <a:ea typeface="Gill Sans"/>
                <a:cs typeface="Gill Sans"/>
                <a:sym typeface="Gill Sans"/>
              </a:rPr>
              <a:t>Phone-call network: telemarketers,</a:t>
            </a:r>
            <a:r>
              <a:rPr lang="en-US" sz="2000">
                <a:solidFill>
                  <a:srgbClr val="000000"/>
                </a:solidFill>
                <a:latin typeface="Gill Sans"/>
                <a:ea typeface="Gill Sans"/>
                <a:cs typeface="Gill Sans"/>
                <a:sym typeface="Gill Sans"/>
              </a:rPr>
              <a:t> misbehaving customers, </a:t>
            </a:r>
            <a:r>
              <a:rPr lang="en-US" sz="2000">
                <a:solidFill>
                  <a:srgbClr val="000000"/>
                </a:solidFill>
                <a:latin typeface="Gill Sans"/>
                <a:ea typeface="Gill Sans"/>
                <a:cs typeface="Gill Sans"/>
                <a:sym typeface="Gill Sans"/>
              </a:rPr>
              <a:t>faulty</a:t>
            </a:r>
            <a:r>
              <a:rPr lang="en-US" sz="2000">
                <a:solidFill>
                  <a:srgbClr val="000000"/>
                </a:solidFill>
                <a:latin typeface="Gill Sans"/>
                <a:ea typeface="Gill Sans"/>
                <a:cs typeface="Gill Sans"/>
                <a:sym typeface="Gill Sans"/>
              </a:rPr>
              <a:t> </a:t>
            </a:r>
            <a:r>
              <a:rPr lang="en-US" sz="2000">
                <a:solidFill>
                  <a:srgbClr val="000000"/>
                </a:solidFill>
                <a:latin typeface="Gill Sans"/>
                <a:ea typeface="Gill Sans"/>
                <a:cs typeface="Gill Sans"/>
                <a:sym typeface="Gill Sans"/>
              </a:rPr>
              <a:t>equipment</a:t>
            </a:r>
            <a:endParaRPr sz="2400">
              <a:solidFill>
                <a:srgbClr val="000000"/>
              </a:solidFill>
              <a:latin typeface="Gill Sans"/>
              <a:ea typeface="Gill Sans"/>
              <a:cs typeface="Gill Sans"/>
              <a:sym typeface="Gill Sans"/>
            </a:endParaRPr>
          </a:p>
          <a:p>
            <a:pPr indent="-285750" lvl="1" marL="742950" rtl="0" algn="l">
              <a:lnSpc>
                <a:spcPct val="100000"/>
              </a:lnSpc>
              <a:spcBef>
                <a:spcPts val="400"/>
              </a:spcBef>
              <a:spcAft>
                <a:spcPts val="0"/>
              </a:spcAft>
              <a:buClr>
                <a:srgbClr val="00297A"/>
              </a:buClr>
              <a:buSzPts val="1800"/>
              <a:buFont typeface="Gill Sans"/>
              <a:buChar char="–"/>
            </a:pPr>
            <a:r>
              <a:rPr lang="en-US" sz="2000">
                <a:solidFill>
                  <a:srgbClr val="000000"/>
                </a:solidFill>
                <a:latin typeface="Gill Sans"/>
                <a:ea typeface="Gill Sans"/>
                <a:cs typeface="Gill Sans"/>
                <a:sym typeface="Gill Sans"/>
              </a:rPr>
              <a:t>Social network: ‘popularity contests’</a:t>
            </a:r>
            <a:br>
              <a:rPr lang="en-US" sz="2000">
                <a:solidFill>
                  <a:srgbClr val="000000"/>
                </a:solidFill>
                <a:latin typeface="Gill Sans"/>
                <a:ea typeface="Gill Sans"/>
                <a:cs typeface="Gill Sans"/>
                <a:sym typeface="Gill Sans"/>
              </a:rPr>
            </a:br>
            <a:endParaRPr sz="2000">
              <a:solidFill>
                <a:srgbClr val="000000"/>
              </a:solidFill>
              <a:latin typeface="Gill Sans"/>
              <a:ea typeface="Gill Sans"/>
              <a:cs typeface="Gill Sans"/>
              <a:sym typeface="Gill Sans"/>
            </a:endParaRPr>
          </a:p>
          <a:p>
            <a:pPr indent="-355600" lvl="0" marL="457200" rtl="0" algn="l">
              <a:spcBef>
                <a:spcPts val="0"/>
              </a:spcBef>
              <a:spcAft>
                <a:spcPts val="0"/>
              </a:spcAft>
              <a:buClr>
                <a:srgbClr val="000000"/>
              </a:buClr>
              <a:buSzPts val="2000"/>
              <a:buFont typeface="Gill Sans"/>
              <a:buChar char="•"/>
            </a:pPr>
            <a:r>
              <a:rPr lang="en-US">
                <a:latin typeface="Gill Sans"/>
                <a:ea typeface="Gill Sans"/>
                <a:cs typeface="Gill Sans"/>
                <a:sym typeface="Gill Sans"/>
              </a:rPr>
              <a:t>Why?</a:t>
            </a:r>
            <a:endParaRPr>
              <a:latin typeface="Gill Sans"/>
              <a:ea typeface="Gill Sans"/>
              <a:cs typeface="Gill Sans"/>
              <a:sym typeface="Gill Sans"/>
            </a:endParaRPr>
          </a:p>
          <a:p>
            <a:pPr indent="-355600" lvl="1" marL="914400" rtl="0" algn="l">
              <a:spcBef>
                <a:spcPts val="0"/>
              </a:spcBef>
              <a:spcAft>
                <a:spcPts val="0"/>
              </a:spcAft>
              <a:buClr>
                <a:srgbClr val="000000"/>
              </a:buClr>
              <a:buSzPts val="2000"/>
              <a:buFont typeface="Gill Sans"/>
              <a:buChar char="–"/>
            </a:pPr>
            <a:r>
              <a:rPr lang="en-US" sz="2000">
                <a:solidFill>
                  <a:srgbClr val="000000"/>
                </a:solidFill>
                <a:latin typeface="Gill Sans"/>
                <a:ea typeface="Gill Sans"/>
                <a:cs typeface="Gill Sans"/>
                <a:sym typeface="Gill Sans"/>
              </a:rPr>
              <a:t>Anomaly suggests behavior that</a:t>
            </a:r>
            <a:endParaRPr sz="2000">
              <a:solidFill>
                <a:srgbClr val="000000"/>
              </a:solidFill>
              <a:latin typeface="Gill Sans"/>
              <a:ea typeface="Gill Sans"/>
              <a:cs typeface="Gill Sans"/>
              <a:sym typeface="Gill Sans"/>
            </a:endParaRPr>
          </a:p>
          <a:p>
            <a:pPr indent="0" lvl="0" marL="914400" rtl="0" algn="l">
              <a:spcBef>
                <a:spcPts val="0"/>
              </a:spcBef>
              <a:spcAft>
                <a:spcPts val="0"/>
              </a:spcAft>
              <a:buNone/>
            </a:pPr>
            <a:r>
              <a:rPr lang="en-US" sz="2000">
                <a:solidFill>
                  <a:srgbClr val="000000"/>
                </a:solidFill>
                <a:latin typeface="Gill Sans"/>
                <a:ea typeface="Gill Sans"/>
                <a:cs typeface="Gill Sans"/>
                <a:sym typeface="Gill Sans"/>
              </a:rPr>
              <a:t>could have been generated</a:t>
            </a:r>
            <a:br>
              <a:rPr lang="en-US" sz="2000">
                <a:solidFill>
                  <a:srgbClr val="000000"/>
                </a:solidFill>
                <a:latin typeface="Gill Sans"/>
                <a:ea typeface="Gill Sans"/>
                <a:cs typeface="Gill Sans"/>
                <a:sym typeface="Gill Sans"/>
              </a:rPr>
            </a:br>
            <a:r>
              <a:rPr lang="en-US" sz="2000">
                <a:solidFill>
                  <a:srgbClr val="000000"/>
                </a:solidFill>
                <a:latin typeface="Gill Sans"/>
                <a:ea typeface="Gill Sans"/>
                <a:cs typeface="Gill Sans"/>
                <a:sym typeface="Gill Sans"/>
              </a:rPr>
              <a:t>by a different mechanism</a:t>
            </a:r>
            <a:br>
              <a:rPr lang="en-US" sz="2000">
                <a:solidFill>
                  <a:srgbClr val="000000"/>
                </a:solidFill>
                <a:latin typeface="Gill Sans"/>
                <a:ea typeface="Gill Sans"/>
                <a:cs typeface="Gill Sans"/>
                <a:sym typeface="Gill Sans"/>
              </a:rPr>
            </a:br>
            <a:r>
              <a:rPr lang="en-US" sz="2000">
                <a:solidFill>
                  <a:srgbClr val="000000"/>
                </a:solidFill>
                <a:latin typeface="Gill Sans"/>
                <a:ea typeface="Gill Sans"/>
                <a:cs typeface="Gill Sans"/>
                <a:sym typeface="Gill Sans"/>
              </a:rPr>
              <a:t>(bad actors, inorganic behavior)</a:t>
            </a:r>
            <a:endParaRPr sz="2000">
              <a:solidFill>
                <a:srgbClr val="000000"/>
              </a:solidFill>
              <a:latin typeface="Gill Sans"/>
              <a:ea typeface="Gill Sans"/>
              <a:cs typeface="Gill Sans"/>
              <a:sym typeface="Gill Sans"/>
            </a:endParaRPr>
          </a:p>
          <a:p>
            <a:pPr indent="0" lvl="0" marL="0" rtl="0" algn="l">
              <a:lnSpc>
                <a:spcPct val="100000"/>
              </a:lnSpc>
              <a:spcBef>
                <a:spcPts val="400"/>
              </a:spcBef>
              <a:spcAft>
                <a:spcPts val="0"/>
              </a:spcAft>
              <a:buSzPts val="1800"/>
              <a:buNone/>
            </a:pPr>
            <a:r>
              <a:t/>
            </a:r>
            <a:endParaRPr sz="2000">
              <a:solidFill>
                <a:srgbClr val="000000"/>
              </a:solidFill>
              <a:latin typeface="Gill Sans"/>
              <a:ea typeface="Gill Sans"/>
              <a:cs typeface="Gill Sans"/>
              <a:sym typeface="Gill Sans"/>
            </a:endParaRPr>
          </a:p>
          <a:p>
            <a:pPr indent="0" lvl="0" marL="0" rtl="0" algn="l">
              <a:lnSpc>
                <a:spcPct val="100000"/>
              </a:lnSpc>
              <a:spcBef>
                <a:spcPts val="560"/>
              </a:spcBef>
              <a:spcAft>
                <a:spcPts val="0"/>
              </a:spcAft>
              <a:buSzPts val="1800"/>
              <a:buNone/>
            </a:pPr>
            <a:r>
              <a:t/>
            </a:r>
            <a:endParaRPr sz="2800">
              <a:latin typeface="Gill Sans"/>
              <a:ea typeface="Gill Sans"/>
              <a:cs typeface="Gill Sans"/>
              <a:sym typeface="Gill Sans"/>
            </a:endParaRPr>
          </a:p>
        </p:txBody>
      </p:sp>
      <p:sp>
        <p:nvSpPr>
          <p:cNvPr id="320" name="Google Shape;320;p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pic>
        <p:nvPicPr>
          <p:cNvPr id="321" name="Google Shape;321;p5"/>
          <p:cNvPicPr preferRelativeResize="0"/>
          <p:nvPr/>
        </p:nvPicPr>
        <p:blipFill rotWithShape="1">
          <a:blip r:embed="rId3">
            <a:alphaModFix/>
          </a:blip>
          <a:srcRect b="0" l="0" r="0" t="0"/>
          <a:stretch/>
        </p:blipFill>
        <p:spPr>
          <a:xfrm>
            <a:off x="5008547" y="4018750"/>
            <a:ext cx="3449657" cy="2229650"/>
          </a:xfrm>
          <a:prstGeom prst="rect">
            <a:avLst/>
          </a:prstGeom>
          <a:noFill/>
          <a:ln>
            <a:noFill/>
          </a:ln>
        </p:spPr>
      </p:pic>
      <p:sp>
        <p:nvSpPr>
          <p:cNvPr id="322" name="Google Shape;322;p5"/>
          <p:cNvSpPr txBox="1"/>
          <p:nvPr>
            <p:ph idx="11" type="ftr"/>
          </p:nvPr>
        </p:nvSpPr>
        <p:spPr>
          <a:xfrm>
            <a:off x="2767263" y="6248400"/>
            <a:ext cx="3633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L. Akoglu, M. McGlohon,  C. Faloutsos</a:t>
            </a:r>
            <a:endParaRPr/>
          </a:p>
        </p:txBody>
      </p:sp>
      <p:sp>
        <p:nvSpPr>
          <p:cNvPr id="323" name="Google Shape;323;p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OddBall: PAKDD 2021 Most Influential Paper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d6d94ea843_0_3"/>
          <p:cNvSpPr txBox="1"/>
          <p:nvPr>
            <p:ph type="title"/>
          </p:nvPr>
        </p:nvSpPr>
        <p:spPr>
          <a:xfrm>
            <a:off x="685800" y="6096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Gill Sans"/>
                <a:ea typeface="Gill Sans"/>
                <a:cs typeface="Gill Sans"/>
                <a:sym typeface="Gill Sans"/>
              </a:rPr>
              <a:t>OddBall: Premise</a:t>
            </a:r>
            <a:endParaRPr>
              <a:latin typeface="Gill Sans"/>
              <a:ea typeface="Gill Sans"/>
              <a:cs typeface="Gill Sans"/>
              <a:sym typeface="Gill Sans"/>
            </a:endParaRPr>
          </a:p>
        </p:txBody>
      </p:sp>
      <p:sp>
        <p:nvSpPr>
          <p:cNvPr id="329" name="Google Shape;329;gd6d94ea843_0_3"/>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Gill Sans"/>
              <a:buChar char="•"/>
            </a:pPr>
            <a:r>
              <a:rPr lang="en-US">
                <a:latin typeface="Gill Sans"/>
                <a:ea typeface="Gill Sans"/>
                <a:cs typeface="Gill Sans"/>
                <a:sym typeface="Gill Sans"/>
              </a:rPr>
              <a:t>Pattern and law discovery, then application</a:t>
            </a:r>
            <a:endParaRPr sz="2800">
              <a:solidFill>
                <a:srgbClr val="000000"/>
              </a:solidFill>
              <a:latin typeface="Gill Sans"/>
              <a:ea typeface="Gill Sans"/>
              <a:cs typeface="Gill Sans"/>
              <a:sym typeface="Gill Sans"/>
            </a:endParaRPr>
          </a:p>
          <a:p>
            <a:pPr indent="-285750" lvl="1" marL="742950" rtl="0" algn="l">
              <a:lnSpc>
                <a:spcPct val="100000"/>
              </a:lnSpc>
              <a:spcBef>
                <a:spcPts val="560"/>
              </a:spcBef>
              <a:spcAft>
                <a:spcPts val="0"/>
              </a:spcAft>
              <a:buClr>
                <a:srgbClr val="00297A"/>
              </a:buClr>
              <a:buSzPts val="1800"/>
              <a:buFont typeface="Gill Sans"/>
              <a:buChar char="–"/>
            </a:pPr>
            <a:r>
              <a:rPr lang="en-US" sz="2400">
                <a:solidFill>
                  <a:srgbClr val="000000"/>
                </a:solidFill>
                <a:latin typeface="Gill Sans"/>
                <a:ea typeface="Gill Sans"/>
                <a:cs typeface="Gill Sans"/>
                <a:sym typeface="Gill Sans"/>
              </a:rPr>
              <a:t>Unless the majority of our nodes closely obey a pattern, only then can we confidently consider as outliers the few nodes that deviate. </a:t>
            </a:r>
            <a:endParaRPr sz="2400">
              <a:solidFill>
                <a:srgbClr val="000000"/>
              </a:solidFill>
              <a:latin typeface="Gill Sans"/>
              <a:ea typeface="Gill Sans"/>
              <a:cs typeface="Gill Sans"/>
              <a:sym typeface="Gill Sans"/>
            </a:endParaRPr>
          </a:p>
          <a:p>
            <a:pPr indent="-323850" lvl="1" marL="742950" rtl="0" algn="l">
              <a:lnSpc>
                <a:spcPct val="100000"/>
              </a:lnSpc>
              <a:spcBef>
                <a:spcPts val="560"/>
              </a:spcBef>
              <a:spcAft>
                <a:spcPts val="0"/>
              </a:spcAft>
              <a:buClr>
                <a:srgbClr val="000000"/>
              </a:buClr>
              <a:buSzPts val="2400"/>
              <a:buFont typeface="Arial"/>
              <a:buChar char="–"/>
            </a:pPr>
            <a:r>
              <a:rPr lang="en-US" sz="2400">
                <a:solidFill>
                  <a:srgbClr val="000000"/>
                </a:solidFill>
                <a:latin typeface="Gill Sans"/>
                <a:ea typeface="Gill Sans"/>
                <a:cs typeface="Gill Sans"/>
                <a:sym typeface="Gill Sans"/>
              </a:rPr>
              <a:t>Idea: Extract </a:t>
            </a:r>
            <a:r>
              <a:rPr b="1" lang="en-US" sz="2400">
                <a:solidFill>
                  <a:srgbClr val="000000"/>
                </a:solidFill>
                <a:latin typeface="Gill Sans"/>
                <a:ea typeface="Gill Sans"/>
                <a:cs typeface="Gill Sans"/>
                <a:sym typeface="Gill Sans"/>
              </a:rPr>
              <a:t>features</a:t>
            </a:r>
            <a:r>
              <a:rPr lang="en-US" sz="2400">
                <a:solidFill>
                  <a:srgbClr val="000000"/>
                </a:solidFill>
                <a:latin typeface="Gill Sans"/>
                <a:ea typeface="Gill Sans"/>
                <a:cs typeface="Gill Sans"/>
                <a:sym typeface="Gill Sans"/>
              </a:rPr>
              <a:t> for each node, and find patterns for those features across the graph.</a:t>
            </a:r>
            <a:endParaRPr sz="2400">
              <a:solidFill>
                <a:srgbClr val="000000"/>
              </a:solidFill>
              <a:latin typeface="Gill Sans"/>
              <a:ea typeface="Gill Sans"/>
              <a:cs typeface="Gill Sans"/>
              <a:sym typeface="Gill Sans"/>
            </a:endParaRPr>
          </a:p>
          <a:p>
            <a:pPr indent="0" lvl="0" marL="0" rtl="0" algn="l">
              <a:lnSpc>
                <a:spcPct val="100000"/>
              </a:lnSpc>
              <a:spcBef>
                <a:spcPts val="560"/>
              </a:spcBef>
              <a:spcAft>
                <a:spcPts val="0"/>
              </a:spcAft>
              <a:buSzPts val="1800"/>
              <a:buNone/>
            </a:pPr>
            <a:r>
              <a:t/>
            </a:r>
            <a:endParaRPr sz="2800">
              <a:latin typeface="Gill Sans"/>
              <a:ea typeface="Gill Sans"/>
              <a:cs typeface="Gill Sans"/>
              <a:sym typeface="Gill Sans"/>
            </a:endParaRPr>
          </a:p>
        </p:txBody>
      </p:sp>
      <p:sp>
        <p:nvSpPr>
          <p:cNvPr id="330" name="Google Shape;330;gd6d94ea843_0_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pic>
        <p:nvPicPr>
          <p:cNvPr id="331" name="Google Shape;331;gd6d94ea843_0_3"/>
          <p:cNvPicPr preferRelativeResize="0"/>
          <p:nvPr/>
        </p:nvPicPr>
        <p:blipFill rotWithShape="1">
          <a:blip r:embed="rId3">
            <a:alphaModFix/>
          </a:blip>
          <a:srcRect b="0" l="0" r="0" t="0"/>
          <a:stretch/>
        </p:blipFill>
        <p:spPr>
          <a:xfrm>
            <a:off x="4496397" y="4018750"/>
            <a:ext cx="3449657" cy="2229650"/>
          </a:xfrm>
          <a:prstGeom prst="rect">
            <a:avLst/>
          </a:prstGeom>
          <a:noFill/>
          <a:ln>
            <a:noFill/>
          </a:ln>
        </p:spPr>
      </p:pic>
      <p:sp>
        <p:nvSpPr>
          <p:cNvPr id="332" name="Google Shape;332;gd6d94ea843_0_3"/>
          <p:cNvSpPr txBox="1"/>
          <p:nvPr>
            <p:ph idx="11" type="ftr"/>
          </p:nvPr>
        </p:nvSpPr>
        <p:spPr>
          <a:xfrm>
            <a:off x="2767263" y="6248400"/>
            <a:ext cx="3633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L. Akoglu, M. McGlohon,  C. Faloutsos</a:t>
            </a:r>
            <a:endParaRPr/>
          </a:p>
        </p:txBody>
      </p:sp>
      <p:sp>
        <p:nvSpPr>
          <p:cNvPr id="333" name="Google Shape;333;gd6d94ea843_0_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OddBall: PAKDD 2021 Most Influential Paper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d6d94ea843_0_10"/>
          <p:cNvSpPr txBox="1"/>
          <p:nvPr>
            <p:ph type="title"/>
          </p:nvPr>
        </p:nvSpPr>
        <p:spPr>
          <a:xfrm>
            <a:off x="685800" y="6096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Gill Sans"/>
                <a:ea typeface="Gill Sans"/>
                <a:cs typeface="Gill Sans"/>
                <a:sym typeface="Gill Sans"/>
              </a:rPr>
              <a:t>OddBall: Egonets</a:t>
            </a:r>
            <a:endParaRPr>
              <a:latin typeface="Gill Sans"/>
              <a:ea typeface="Gill Sans"/>
              <a:cs typeface="Gill Sans"/>
              <a:sym typeface="Gill Sans"/>
            </a:endParaRPr>
          </a:p>
        </p:txBody>
      </p:sp>
      <p:sp>
        <p:nvSpPr>
          <p:cNvPr id="339" name="Google Shape;339;gd6d94ea843_0_10"/>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p>
            <a:pPr indent="-406400" lvl="0" marL="457200" rtl="0" algn="l">
              <a:lnSpc>
                <a:spcPct val="100000"/>
              </a:lnSpc>
              <a:spcBef>
                <a:spcPts val="560"/>
              </a:spcBef>
              <a:spcAft>
                <a:spcPts val="0"/>
              </a:spcAft>
              <a:buSzPts val="2800"/>
              <a:buChar char="•"/>
            </a:pPr>
            <a:r>
              <a:rPr lang="en-US" sz="2800">
                <a:latin typeface="Gill Sans"/>
                <a:ea typeface="Gill Sans"/>
                <a:cs typeface="Gill Sans"/>
                <a:sym typeface="Gill Sans"/>
              </a:rPr>
              <a:t>We extract patterns in </a:t>
            </a:r>
            <a:r>
              <a:rPr b="1" i="1" lang="en-US" sz="2800">
                <a:latin typeface="Gill Sans"/>
                <a:ea typeface="Gill Sans"/>
                <a:cs typeface="Gill Sans"/>
                <a:sym typeface="Gill Sans"/>
              </a:rPr>
              <a:t>egonets</a:t>
            </a:r>
            <a:r>
              <a:rPr i="1" lang="en-US" sz="2800">
                <a:latin typeface="Gill Sans"/>
                <a:ea typeface="Gill Sans"/>
                <a:cs typeface="Gill Sans"/>
                <a:sym typeface="Gill Sans"/>
              </a:rPr>
              <a:t>--</a:t>
            </a:r>
            <a:r>
              <a:rPr lang="en-US" sz="2800">
                <a:latin typeface="Gill Sans"/>
                <a:ea typeface="Gill Sans"/>
                <a:cs typeface="Gill Sans"/>
                <a:sym typeface="Gill Sans"/>
              </a:rPr>
              <a:t> for any given node, its ego-net is the network formed by its neighbors </a:t>
            </a:r>
            <a:r>
              <a:rPr i="1" lang="en-US" sz="2800">
                <a:latin typeface="Gill Sans"/>
                <a:ea typeface="Gill Sans"/>
                <a:cs typeface="Gill Sans"/>
                <a:sym typeface="Gill Sans"/>
              </a:rPr>
              <a:t>and</a:t>
            </a:r>
            <a:r>
              <a:rPr lang="en-US" sz="2800">
                <a:latin typeface="Gill Sans"/>
                <a:ea typeface="Gill Sans"/>
                <a:cs typeface="Gill Sans"/>
                <a:sym typeface="Gill Sans"/>
              </a:rPr>
              <a:t> edges between them.</a:t>
            </a:r>
            <a:endParaRPr sz="2800">
              <a:latin typeface="Gill Sans"/>
              <a:ea typeface="Gill Sans"/>
              <a:cs typeface="Gill Sans"/>
              <a:sym typeface="Gill Sans"/>
            </a:endParaRPr>
          </a:p>
        </p:txBody>
      </p:sp>
      <p:sp>
        <p:nvSpPr>
          <p:cNvPr id="340" name="Google Shape;340;gd6d94ea843_0_1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pic>
        <p:nvPicPr>
          <p:cNvPr id="341" name="Google Shape;341;gd6d94ea843_0_10"/>
          <p:cNvPicPr preferRelativeResize="0"/>
          <p:nvPr/>
        </p:nvPicPr>
        <p:blipFill rotWithShape="1">
          <a:blip r:embed="rId3">
            <a:alphaModFix/>
          </a:blip>
          <a:srcRect b="0" l="0" r="0" t="0"/>
          <a:stretch/>
        </p:blipFill>
        <p:spPr>
          <a:xfrm>
            <a:off x="1295400" y="2845075"/>
            <a:ext cx="5747776" cy="3765925"/>
          </a:xfrm>
          <a:prstGeom prst="rect">
            <a:avLst/>
          </a:prstGeom>
          <a:noFill/>
          <a:ln>
            <a:noFill/>
          </a:ln>
        </p:spPr>
      </p:pic>
      <p:sp>
        <p:nvSpPr>
          <p:cNvPr id="342" name="Google Shape;342;gd6d94ea843_0_10"/>
          <p:cNvSpPr txBox="1"/>
          <p:nvPr/>
        </p:nvSpPr>
        <p:spPr>
          <a:xfrm>
            <a:off x="1295388" y="3290750"/>
            <a:ext cx="66615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Ego</a:t>
            </a:r>
            <a:endParaRPr b="0" i="0" sz="2400" u="none" cap="none" strike="noStrike">
              <a:solidFill>
                <a:srgbClr val="000000"/>
              </a:solidFill>
              <a:latin typeface="Arial"/>
              <a:ea typeface="Arial"/>
              <a:cs typeface="Arial"/>
              <a:sym typeface="Arial"/>
            </a:endParaRPr>
          </a:p>
        </p:txBody>
      </p:sp>
      <p:cxnSp>
        <p:nvCxnSpPr>
          <p:cNvPr id="343" name="Google Shape;343;gd6d94ea843_0_10"/>
          <p:cNvCxnSpPr/>
          <p:nvPr/>
        </p:nvCxnSpPr>
        <p:spPr>
          <a:xfrm>
            <a:off x="1757975" y="3781700"/>
            <a:ext cx="1260600" cy="624600"/>
          </a:xfrm>
          <a:prstGeom prst="straightConnector1">
            <a:avLst/>
          </a:prstGeom>
          <a:noFill/>
          <a:ln cap="flat" cmpd="sng" w="76200">
            <a:solidFill>
              <a:srgbClr val="FF00FF"/>
            </a:solidFill>
            <a:prstDash val="solid"/>
            <a:round/>
            <a:headEnd len="sm" w="sm" type="none"/>
            <a:tailEnd len="med" w="med" type="triangle"/>
          </a:ln>
        </p:spPr>
      </p:cxnSp>
      <p:sp>
        <p:nvSpPr>
          <p:cNvPr id="344" name="Google Shape;344;gd6d94ea843_0_10"/>
          <p:cNvSpPr/>
          <p:nvPr/>
        </p:nvSpPr>
        <p:spPr>
          <a:xfrm>
            <a:off x="2930100" y="4406300"/>
            <a:ext cx="348600" cy="297300"/>
          </a:xfrm>
          <a:prstGeom prst="star5">
            <a:avLst>
              <a:gd fmla="val 19098" name="adj"/>
              <a:gd fmla="val 105146" name="hf"/>
              <a:gd fmla="val 110557" name="vf"/>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gd6d94ea843_0_10"/>
          <p:cNvSpPr txBox="1"/>
          <p:nvPr>
            <p:ph idx="11" type="ftr"/>
          </p:nvPr>
        </p:nvSpPr>
        <p:spPr>
          <a:xfrm>
            <a:off x="2767263" y="6248400"/>
            <a:ext cx="3633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L. Akoglu, M. McGlohon,  C. Faloutsos</a:t>
            </a:r>
            <a:endParaRPr/>
          </a:p>
        </p:txBody>
      </p:sp>
      <p:sp>
        <p:nvSpPr>
          <p:cNvPr id="346" name="Google Shape;346;gd6d94ea843_0_1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OddBall: PAKDD 2021 Most Influential Paper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d6d94ea843_0_17"/>
          <p:cNvSpPr txBox="1"/>
          <p:nvPr>
            <p:ph type="title"/>
          </p:nvPr>
        </p:nvSpPr>
        <p:spPr>
          <a:xfrm>
            <a:off x="685800" y="6096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Gill Sans"/>
                <a:ea typeface="Gill Sans"/>
                <a:cs typeface="Gill Sans"/>
                <a:sym typeface="Gill Sans"/>
              </a:rPr>
              <a:t>OddBall: Anomalous egonets</a:t>
            </a:r>
            <a:endParaRPr>
              <a:latin typeface="Gill Sans"/>
              <a:ea typeface="Gill Sans"/>
              <a:cs typeface="Gill Sans"/>
              <a:sym typeface="Gill Sans"/>
            </a:endParaRPr>
          </a:p>
        </p:txBody>
      </p:sp>
      <p:sp>
        <p:nvSpPr>
          <p:cNvPr id="352" name="Google Shape;352;gd6d94ea843_0_1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pic>
        <p:nvPicPr>
          <p:cNvPr descr="1_1" id="353" name="Google Shape;353;gd6d94ea843_0_17"/>
          <p:cNvPicPr preferRelativeResize="0"/>
          <p:nvPr/>
        </p:nvPicPr>
        <p:blipFill rotWithShape="1">
          <a:blip r:embed="rId3">
            <a:alphaModFix/>
          </a:blip>
          <a:srcRect b="0" l="0" r="0" t="0"/>
          <a:stretch/>
        </p:blipFill>
        <p:spPr>
          <a:xfrm>
            <a:off x="838200" y="1600200"/>
            <a:ext cx="1927225" cy="1981200"/>
          </a:xfrm>
          <a:prstGeom prst="rect">
            <a:avLst/>
          </a:prstGeom>
          <a:noFill/>
          <a:ln>
            <a:noFill/>
          </a:ln>
        </p:spPr>
      </p:pic>
      <p:pic>
        <p:nvPicPr>
          <p:cNvPr descr="1_2" id="354" name="Google Shape;354;gd6d94ea843_0_17"/>
          <p:cNvPicPr preferRelativeResize="0"/>
          <p:nvPr/>
        </p:nvPicPr>
        <p:blipFill rotWithShape="1">
          <a:blip r:embed="rId4">
            <a:alphaModFix/>
          </a:blip>
          <a:srcRect b="0" l="0" r="0" t="0"/>
          <a:stretch/>
        </p:blipFill>
        <p:spPr>
          <a:xfrm>
            <a:off x="3200400" y="1676400"/>
            <a:ext cx="2133600" cy="1828800"/>
          </a:xfrm>
          <a:prstGeom prst="rect">
            <a:avLst/>
          </a:prstGeom>
          <a:noFill/>
          <a:ln>
            <a:noFill/>
          </a:ln>
        </p:spPr>
      </p:pic>
      <p:pic>
        <p:nvPicPr>
          <p:cNvPr descr="1_4" id="355" name="Google Shape;355;gd6d94ea843_0_17"/>
          <p:cNvPicPr preferRelativeResize="0"/>
          <p:nvPr/>
        </p:nvPicPr>
        <p:blipFill rotWithShape="1">
          <a:blip r:embed="rId5">
            <a:alphaModFix/>
          </a:blip>
          <a:srcRect b="0" l="0" r="0" t="0"/>
          <a:stretch/>
        </p:blipFill>
        <p:spPr>
          <a:xfrm>
            <a:off x="2133600" y="4167187"/>
            <a:ext cx="1905000" cy="1852612"/>
          </a:xfrm>
          <a:prstGeom prst="rect">
            <a:avLst/>
          </a:prstGeom>
          <a:noFill/>
          <a:ln>
            <a:noFill/>
          </a:ln>
        </p:spPr>
      </p:pic>
      <p:pic>
        <p:nvPicPr>
          <p:cNvPr descr="2_4" id="356" name="Google Shape;356;gd6d94ea843_0_17"/>
          <p:cNvPicPr preferRelativeResize="0"/>
          <p:nvPr/>
        </p:nvPicPr>
        <p:blipFill rotWithShape="1">
          <a:blip r:embed="rId6">
            <a:alphaModFix/>
          </a:blip>
          <a:srcRect b="0" l="0" r="0" t="0"/>
          <a:stretch/>
        </p:blipFill>
        <p:spPr>
          <a:xfrm>
            <a:off x="4876800" y="3962400"/>
            <a:ext cx="1930400" cy="2057400"/>
          </a:xfrm>
          <a:prstGeom prst="rect">
            <a:avLst/>
          </a:prstGeom>
          <a:noFill/>
          <a:ln>
            <a:noFill/>
          </a:ln>
        </p:spPr>
      </p:pic>
      <p:sp>
        <p:nvSpPr>
          <p:cNvPr id="357" name="Google Shape;357;gd6d94ea843_0_17"/>
          <p:cNvSpPr txBox="1"/>
          <p:nvPr/>
        </p:nvSpPr>
        <p:spPr>
          <a:xfrm>
            <a:off x="1174750" y="3657600"/>
            <a:ext cx="11367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2"/>
              </a:buClr>
              <a:buSzPts val="1620"/>
              <a:buFont typeface="Times New Roman"/>
              <a:buNone/>
            </a:pPr>
            <a:r>
              <a:rPr b="0" i="0" lang="en-US" sz="1800" u="none" cap="none" strike="noStrike">
                <a:solidFill>
                  <a:schemeClr val="dk1"/>
                </a:solidFill>
                <a:latin typeface="Arial"/>
                <a:ea typeface="Arial"/>
                <a:cs typeface="Arial"/>
                <a:sym typeface="Arial"/>
              </a:rPr>
              <a:t>Near-star</a:t>
            </a:r>
            <a:endParaRPr b="0" i="0" sz="1400" u="none" cap="none" strike="noStrike">
              <a:solidFill>
                <a:srgbClr val="000000"/>
              </a:solidFill>
              <a:latin typeface="Arial"/>
              <a:ea typeface="Arial"/>
              <a:cs typeface="Arial"/>
              <a:sym typeface="Arial"/>
            </a:endParaRPr>
          </a:p>
        </p:txBody>
      </p:sp>
      <p:sp>
        <p:nvSpPr>
          <p:cNvPr id="358" name="Google Shape;358;gd6d94ea843_0_17"/>
          <p:cNvSpPr txBox="1"/>
          <p:nvPr/>
        </p:nvSpPr>
        <p:spPr>
          <a:xfrm>
            <a:off x="3733800" y="3657600"/>
            <a:ext cx="13527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2"/>
              </a:buClr>
              <a:buSzPts val="1620"/>
              <a:buFont typeface="Times New Roman"/>
              <a:buNone/>
            </a:pPr>
            <a:r>
              <a:rPr b="0" i="0" lang="en-US" sz="1800" u="none" cap="none" strike="noStrike">
                <a:solidFill>
                  <a:schemeClr val="dk1"/>
                </a:solidFill>
                <a:latin typeface="Arial"/>
                <a:ea typeface="Arial"/>
                <a:cs typeface="Arial"/>
                <a:sym typeface="Arial"/>
              </a:rPr>
              <a:t>Near-clique</a:t>
            </a:r>
            <a:endParaRPr b="0" i="0" sz="1400" u="none" cap="none" strike="noStrike">
              <a:solidFill>
                <a:srgbClr val="000000"/>
              </a:solidFill>
              <a:latin typeface="Arial"/>
              <a:ea typeface="Arial"/>
              <a:cs typeface="Arial"/>
              <a:sym typeface="Arial"/>
            </a:endParaRPr>
          </a:p>
        </p:txBody>
      </p:sp>
      <p:sp>
        <p:nvSpPr>
          <p:cNvPr id="359" name="Google Shape;359;gd6d94ea843_0_17"/>
          <p:cNvSpPr txBox="1"/>
          <p:nvPr/>
        </p:nvSpPr>
        <p:spPr>
          <a:xfrm>
            <a:off x="2247900" y="6019800"/>
            <a:ext cx="15813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2"/>
              </a:buClr>
              <a:buSzPts val="1620"/>
              <a:buFont typeface="Times New Roman"/>
              <a:buNone/>
            </a:pPr>
            <a:r>
              <a:rPr b="0" i="0" lang="en-US" sz="1800" u="none" cap="none" strike="noStrike">
                <a:solidFill>
                  <a:schemeClr val="dk1"/>
                </a:solidFill>
                <a:latin typeface="Arial"/>
                <a:ea typeface="Arial"/>
                <a:cs typeface="Arial"/>
                <a:sym typeface="Arial"/>
              </a:rPr>
              <a:t>Heavy vicinity</a:t>
            </a:r>
            <a:endParaRPr b="0" i="0" sz="1400" u="none" cap="none" strike="noStrike">
              <a:solidFill>
                <a:srgbClr val="000000"/>
              </a:solidFill>
              <a:latin typeface="Arial"/>
              <a:ea typeface="Arial"/>
              <a:cs typeface="Arial"/>
              <a:sym typeface="Arial"/>
            </a:endParaRPr>
          </a:p>
        </p:txBody>
      </p:sp>
      <p:sp>
        <p:nvSpPr>
          <p:cNvPr id="360" name="Google Shape;360;gd6d94ea843_0_17"/>
          <p:cNvSpPr txBox="1"/>
          <p:nvPr/>
        </p:nvSpPr>
        <p:spPr>
          <a:xfrm>
            <a:off x="4845050" y="6019800"/>
            <a:ext cx="22416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2"/>
              </a:buClr>
              <a:buSzPts val="1620"/>
              <a:buFont typeface="Times New Roman"/>
              <a:buNone/>
            </a:pPr>
            <a:r>
              <a:rPr b="0" i="0" lang="en-US" sz="1800" u="none" cap="none" strike="noStrike">
                <a:solidFill>
                  <a:schemeClr val="dk1"/>
                </a:solidFill>
                <a:latin typeface="Arial"/>
                <a:ea typeface="Arial"/>
                <a:cs typeface="Arial"/>
                <a:sym typeface="Arial"/>
              </a:rPr>
              <a:t>Dominant heavy link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d6d94ea843_0_80"/>
          <p:cNvSpPr txBox="1"/>
          <p:nvPr>
            <p:ph type="title"/>
          </p:nvPr>
        </p:nvSpPr>
        <p:spPr>
          <a:xfrm>
            <a:off x="685800" y="6096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Gill Sans"/>
                <a:ea typeface="Gill Sans"/>
                <a:cs typeface="Gill Sans"/>
                <a:sym typeface="Gill Sans"/>
              </a:rPr>
              <a:t>OddBall: Patterns</a:t>
            </a:r>
            <a:endParaRPr>
              <a:latin typeface="Gill Sans"/>
              <a:ea typeface="Gill Sans"/>
              <a:cs typeface="Gill Sans"/>
              <a:sym typeface="Gill Sans"/>
            </a:endParaRPr>
          </a:p>
        </p:txBody>
      </p:sp>
      <p:sp>
        <p:nvSpPr>
          <p:cNvPr id="366" name="Google Shape;366;gd6d94ea843_0_80"/>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p>
            <a:pPr indent="-406400" lvl="0" marL="457200" rtl="0" algn="l">
              <a:lnSpc>
                <a:spcPct val="100000"/>
              </a:lnSpc>
              <a:spcBef>
                <a:spcPts val="560"/>
              </a:spcBef>
              <a:spcAft>
                <a:spcPts val="0"/>
              </a:spcAft>
              <a:buSzPts val="2800"/>
              <a:buFont typeface="Gill Sans"/>
              <a:buChar char="•"/>
            </a:pPr>
            <a:r>
              <a:rPr lang="en-US" sz="2800">
                <a:latin typeface="Gill Sans"/>
                <a:ea typeface="Gill Sans"/>
                <a:cs typeface="Gill Sans"/>
                <a:sym typeface="Gill Sans"/>
              </a:rPr>
              <a:t>Analyzed networks from various domains: citation graphs, campaign donations, blog links, emails, packet traffic</a:t>
            </a:r>
            <a:endParaRPr sz="2800">
              <a:latin typeface="Gill Sans"/>
              <a:ea typeface="Gill Sans"/>
              <a:cs typeface="Gill Sans"/>
              <a:sym typeface="Gill Sans"/>
            </a:endParaRPr>
          </a:p>
          <a:p>
            <a:pPr indent="-406400" lvl="0" marL="457200" rtl="0" algn="l">
              <a:lnSpc>
                <a:spcPct val="100000"/>
              </a:lnSpc>
              <a:spcBef>
                <a:spcPts val="560"/>
              </a:spcBef>
              <a:spcAft>
                <a:spcPts val="0"/>
              </a:spcAft>
              <a:buSzPts val="2800"/>
              <a:buFont typeface="Gill Sans"/>
              <a:buChar char="•"/>
            </a:pPr>
            <a:r>
              <a:rPr lang="en-US" sz="2800">
                <a:latin typeface="Gill Sans"/>
                <a:ea typeface="Gill Sans"/>
                <a:cs typeface="Gill Sans"/>
                <a:sym typeface="Gill Sans"/>
              </a:rPr>
              <a:t>Looked for patterns in ego-nets</a:t>
            </a:r>
            <a:endParaRPr sz="2800">
              <a:latin typeface="Gill Sans"/>
              <a:ea typeface="Gill Sans"/>
              <a:cs typeface="Gill Sans"/>
              <a:sym typeface="Gill Sans"/>
            </a:endParaRPr>
          </a:p>
          <a:p>
            <a:pPr indent="-406400" lvl="0" marL="457200" rtl="0" algn="l">
              <a:lnSpc>
                <a:spcPct val="100000"/>
              </a:lnSpc>
              <a:spcBef>
                <a:spcPts val="0"/>
              </a:spcBef>
              <a:spcAft>
                <a:spcPts val="0"/>
              </a:spcAft>
              <a:buSzPts val="2800"/>
              <a:buFont typeface="Gill Sans"/>
              <a:buChar char="•"/>
            </a:pPr>
            <a:r>
              <a:rPr lang="en-US" sz="2800">
                <a:latin typeface="Gill Sans"/>
                <a:ea typeface="Gill Sans"/>
                <a:cs typeface="Gill Sans"/>
                <a:sym typeface="Gill Sans"/>
              </a:rPr>
              <a:t>Discovered power-law relationships in egonets</a:t>
            </a:r>
            <a:endParaRPr sz="2800">
              <a:latin typeface="Gill Sans"/>
              <a:ea typeface="Gill Sans"/>
              <a:cs typeface="Gill Sans"/>
              <a:sym typeface="Gill Sans"/>
            </a:endParaRPr>
          </a:p>
          <a:p>
            <a:pPr indent="0" lvl="0" marL="914400" rtl="0" algn="l">
              <a:lnSpc>
                <a:spcPct val="100000"/>
              </a:lnSpc>
              <a:spcBef>
                <a:spcPts val="560"/>
              </a:spcBef>
              <a:spcAft>
                <a:spcPts val="0"/>
              </a:spcAft>
              <a:buSzPts val="1800"/>
              <a:buNone/>
            </a:pPr>
            <a:r>
              <a:rPr lang="en-US" sz="2800">
                <a:latin typeface="Gill Sans"/>
                <a:ea typeface="Gill Sans"/>
                <a:cs typeface="Gill Sans"/>
                <a:sym typeface="Gill Sans"/>
              </a:rPr>
              <a:t> </a:t>
            </a:r>
            <a:endParaRPr sz="2800">
              <a:latin typeface="Gill Sans"/>
              <a:ea typeface="Gill Sans"/>
              <a:cs typeface="Gill Sans"/>
              <a:sym typeface="Gill Sans"/>
            </a:endParaRPr>
          </a:p>
        </p:txBody>
      </p:sp>
      <p:sp>
        <p:nvSpPr>
          <p:cNvPr id="367" name="Google Shape;367;gd6d94ea843_0_8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368" name="Google Shape;368;gd6d94ea843_0_80"/>
          <p:cNvSpPr txBox="1"/>
          <p:nvPr>
            <p:ph idx="11" type="ftr"/>
          </p:nvPr>
        </p:nvSpPr>
        <p:spPr>
          <a:xfrm>
            <a:off x="2767263" y="6248400"/>
            <a:ext cx="3633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L. Akoglu, M. McGlohon,  C. Faloutsos</a:t>
            </a:r>
            <a:endParaRPr/>
          </a:p>
        </p:txBody>
      </p:sp>
      <p:sp>
        <p:nvSpPr>
          <p:cNvPr id="369" name="Google Shape;369;gd6d94ea843_0_8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OddBall: PAKDD 2021 Most Influential Paper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d6d94ea843_0_90"/>
          <p:cNvSpPr txBox="1"/>
          <p:nvPr>
            <p:ph type="title"/>
          </p:nvPr>
        </p:nvSpPr>
        <p:spPr>
          <a:xfrm>
            <a:off x="269250" y="609600"/>
            <a:ext cx="83826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3600">
                <a:latin typeface="Gill Sans"/>
                <a:ea typeface="Gill Sans"/>
                <a:cs typeface="Gill Sans"/>
                <a:sym typeface="Gill Sans"/>
              </a:rPr>
              <a:t>OddBall: Egonet Density Power Law</a:t>
            </a:r>
            <a:endParaRPr sz="3600">
              <a:latin typeface="Gill Sans"/>
              <a:ea typeface="Gill Sans"/>
              <a:cs typeface="Gill Sans"/>
              <a:sym typeface="Gill Sans"/>
            </a:endParaRPr>
          </a:p>
        </p:txBody>
      </p:sp>
      <p:sp>
        <p:nvSpPr>
          <p:cNvPr id="375" name="Google Shape;375;gd6d94ea843_0_90"/>
          <p:cNvSpPr txBox="1"/>
          <p:nvPr>
            <p:ph idx="1" type="body"/>
          </p:nvPr>
        </p:nvSpPr>
        <p:spPr>
          <a:xfrm>
            <a:off x="685800" y="1143000"/>
            <a:ext cx="7772400" cy="464820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560"/>
              </a:spcBef>
              <a:spcAft>
                <a:spcPts val="0"/>
              </a:spcAft>
              <a:buSzPts val="1800"/>
              <a:buNone/>
            </a:pPr>
            <a:r>
              <a:t/>
            </a:r>
            <a:endParaRPr sz="2800"/>
          </a:p>
          <a:p>
            <a:pPr indent="0" lvl="0" marL="914400" rtl="0" algn="l">
              <a:lnSpc>
                <a:spcPct val="100000"/>
              </a:lnSpc>
              <a:spcBef>
                <a:spcPts val="560"/>
              </a:spcBef>
              <a:spcAft>
                <a:spcPts val="0"/>
              </a:spcAft>
              <a:buSzPts val="1800"/>
              <a:buNone/>
            </a:pPr>
            <a:r>
              <a:rPr lang="en-US" sz="2800"/>
              <a:t> </a:t>
            </a:r>
            <a:endParaRPr sz="2800"/>
          </a:p>
        </p:txBody>
      </p:sp>
      <p:sp>
        <p:nvSpPr>
          <p:cNvPr id="376" name="Google Shape;376;gd6d94ea843_0_9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pic>
        <p:nvPicPr>
          <p:cNvPr id="377" name="Google Shape;377;gd6d94ea843_0_90"/>
          <p:cNvPicPr preferRelativeResize="0"/>
          <p:nvPr/>
        </p:nvPicPr>
        <p:blipFill rotWithShape="1">
          <a:blip r:embed="rId3">
            <a:alphaModFix/>
          </a:blip>
          <a:srcRect b="0" l="0" r="0" t="0"/>
          <a:stretch/>
        </p:blipFill>
        <p:spPr>
          <a:xfrm>
            <a:off x="457200" y="1676400"/>
            <a:ext cx="6324600" cy="4938712"/>
          </a:xfrm>
          <a:prstGeom prst="rect">
            <a:avLst/>
          </a:prstGeom>
          <a:noFill/>
          <a:ln>
            <a:noFill/>
          </a:ln>
        </p:spPr>
      </p:pic>
      <p:sp>
        <p:nvSpPr>
          <p:cNvPr id="378" name="Google Shape;378;gd6d94ea843_0_90"/>
          <p:cNvSpPr txBox="1"/>
          <p:nvPr/>
        </p:nvSpPr>
        <p:spPr>
          <a:xfrm>
            <a:off x="6248400" y="1600200"/>
            <a:ext cx="2590800" cy="1159500"/>
          </a:xfrm>
          <a:prstGeom prst="rect">
            <a:avLst/>
          </a:prstGeom>
          <a:solidFill>
            <a:srgbClr val="EAA7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EAA700"/>
              </a:buClr>
              <a:buSzPts val="2880"/>
              <a:buFont typeface="Times New Roman"/>
              <a:buNone/>
            </a:pPr>
            <a:r>
              <a:rPr b="0" i="0" lang="en-US" sz="3200" u="none" cap="none" strike="noStrike">
                <a:solidFill>
                  <a:srgbClr val="000000"/>
                </a:solidFill>
                <a:latin typeface="Arial"/>
                <a:ea typeface="Arial"/>
                <a:cs typeface="Arial"/>
                <a:sym typeface="Arial"/>
              </a:rPr>
              <a:t>  E</a:t>
            </a:r>
            <a:r>
              <a:rPr b="0" baseline="-25000" i="0" lang="en-US" sz="3200" u="none" cap="none" strike="noStrike">
                <a:solidFill>
                  <a:srgbClr val="000000"/>
                </a:solidFill>
                <a:latin typeface="Arial"/>
                <a:ea typeface="Arial"/>
                <a:cs typeface="Arial"/>
                <a:sym typeface="Arial"/>
              </a:rPr>
              <a:t>i</a:t>
            </a:r>
            <a:r>
              <a:rPr b="0" i="0" lang="en-US" sz="3200" u="none" cap="none" strike="noStrike">
                <a:solidFill>
                  <a:srgbClr val="000000"/>
                </a:solidFill>
                <a:latin typeface="Arial"/>
                <a:ea typeface="Arial"/>
                <a:cs typeface="Arial"/>
                <a:sym typeface="Arial"/>
              </a:rPr>
              <a:t> ∝ N</a:t>
            </a:r>
            <a:r>
              <a:rPr b="0" baseline="-25000" i="0" lang="en-US" sz="3200" u="none" cap="none" strike="noStrike">
                <a:solidFill>
                  <a:srgbClr val="000000"/>
                </a:solidFill>
                <a:latin typeface="Arial"/>
                <a:ea typeface="Arial"/>
                <a:cs typeface="Arial"/>
                <a:sym typeface="Arial"/>
              </a:rPr>
              <a:t>i</a:t>
            </a:r>
            <a:r>
              <a:rPr b="0" baseline="30000" i="0" lang="en-US" sz="3200" u="none" cap="none" strike="noStrike">
                <a:solidFill>
                  <a:srgbClr val="000000"/>
                </a:solidFill>
                <a:latin typeface="Arial"/>
                <a:ea typeface="Arial"/>
                <a:cs typeface="Arial"/>
                <a:sym typeface="Arial"/>
              </a:rPr>
              <a:t>α</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640"/>
              </a:spcBef>
              <a:spcAft>
                <a:spcPts val="0"/>
              </a:spcAft>
              <a:buClr>
                <a:srgbClr val="EAA700"/>
              </a:buClr>
              <a:buSzPts val="2880"/>
              <a:buFont typeface="Times New Roman"/>
              <a:buNone/>
            </a:pPr>
            <a:r>
              <a:rPr b="0" i="0" lang="en-US" sz="3200" u="none" cap="none" strike="noStrike">
                <a:solidFill>
                  <a:srgbClr val="000000"/>
                </a:solidFill>
                <a:latin typeface="Arial"/>
                <a:ea typeface="Arial"/>
                <a:cs typeface="Arial"/>
                <a:sym typeface="Arial"/>
              </a:rPr>
              <a:t> 1 ≤ α ≤ 2</a:t>
            </a:r>
            <a:endParaRPr b="0" i="0" sz="1400" u="none" cap="none" strike="noStrike">
              <a:solidFill>
                <a:srgbClr val="000000"/>
              </a:solidFill>
              <a:latin typeface="Arial"/>
              <a:ea typeface="Arial"/>
              <a:cs typeface="Arial"/>
              <a:sym typeface="Arial"/>
            </a:endParaRPr>
          </a:p>
        </p:txBody>
      </p:sp>
      <p:sp>
        <p:nvSpPr>
          <p:cNvPr id="379" name="Google Shape;379;gd6d94ea843_0_90"/>
          <p:cNvSpPr txBox="1"/>
          <p:nvPr/>
        </p:nvSpPr>
        <p:spPr>
          <a:xfrm>
            <a:off x="6705600" y="3200400"/>
            <a:ext cx="1828800" cy="990600"/>
          </a:xfrm>
          <a:prstGeom prst="rect">
            <a:avLst/>
          </a:prstGeom>
          <a:noFill/>
          <a:ln>
            <a:noFill/>
          </a:ln>
        </p:spPr>
        <p:txBody>
          <a:bodyPr anchorCtr="0" anchor="b" bIns="35700" lIns="35700" spcFirstLastPara="1" rIns="43900" wrap="square" tIns="35700">
            <a:noAutofit/>
          </a:bodyPr>
          <a:lstStyle/>
          <a:p>
            <a:pPr indent="0" lvl="0" marL="11112" marR="0" rtl="0" algn="l">
              <a:lnSpc>
                <a:spcPct val="100000"/>
              </a:lnSpc>
              <a:spcBef>
                <a:spcPts val="0"/>
              </a:spcBef>
              <a:spcAft>
                <a:spcPts val="0"/>
              </a:spcAft>
              <a:buClr>
                <a:srgbClr val="EAA700"/>
              </a:buClr>
              <a:buSzPts val="2520"/>
              <a:buFont typeface="Times New Roman"/>
              <a:buNone/>
            </a:pPr>
            <a:r>
              <a:rPr b="0" i="0" lang="en-US" sz="2800" u="none" cap="none" strike="noStrike">
                <a:solidFill>
                  <a:srgbClr val="00297A"/>
                </a:solidFill>
                <a:latin typeface="Arial"/>
                <a:ea typeface="Arial"/>
                <a:cs typeface="Arial"/>
                <a:sym typeface="Arial"/>
              </a:rPr>
              <a:t>Near clique/star</a:t>
            </a:r>
            <a:endParaRPr b="0" i="0" sz="1400" u="none" cap="none" strike="noStrike">
              <a:solidFill>
                <a:srgbClr val="000000"/>
              </a:solidFill>
              <a:latin typeface="Arial"/>
              <a:ea typeface="Arial"/>
              <a:cs typeface="Arial"/>
              <a:sym typeface="Arial"/>
            </a:endParaRPr>
          </a:p>
        </p:txBody>
      </p:sp>
      <p:pic>
        <p:nvPicPr>
          <p:cNvPr descr="1_1" id="380" name="Google Shape;380;gd6d94ea843_0_90"/>
          <p:cNvPicPr preferRelativeResize="0"/>
          <p:nvPr/>
        </p:nvPicPr>
        <p:blipFill rotWithShape="1">
          <a:blip r:embed="rId4">
            <a:alphaModFix/>
          </a:blip>
          <a:srcRect b="0" l="0" r="0" t="0"/>
          <a:stretch/>
        </p:blipFill>
        <p:spPr>
          <a:xfrm>
            <a:off x="7620000" y="4267200"/>
            <a:ext cx="1031875" cy="1062037"/>
          </a:xfrm>
          <a:prstGeom prst="rect">
            <a:avLst/>
          </a:prstGeom>
          <a:noFill/>
          <a:ln>
            <a:noFill/>
          </a:ln>
        </p:spPr>
      </p:pic>
      <p:pic>
        <p:nvPicPr>
          <p:cNvPr descr="1_2" id="381" name="Google Shape;381;gd6d94ea843_0_90"/>
          <p:cNvPicPr preferRelativeResize="0"/>
          <p:nvPr/>
        </p:nvPicPr>
        <p:blipFill rotWithShape="1">
          <a:blip r:embed="rId5">
            <a:alphaModFix/>
          </a:blip>
          <a:srcRect b="0" l="0" r="0" t="0"/>
          <a:stretch/>
        </p:blipFill>
        <p:spPr>
          <a:xfrm>
            <a:off x="6400800" y="4343400"/>
            <a:ext cx="1143000" cy="97948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plate">
  <a:themeElements>
    <a:clrScheme name="template 11">
      <a:dk1>
        <a:srgbClr val="000066"/>
      </a:dk1>
      <a:lt1>
        <a:srgbClr val="FFFFFF"/>
      </a:lt1>
      <a:dk2>
        <a:srgbClr val="A50021"/>
      </a:dk2>
      <a:lt2>
        <a:srgbClr val="808080"/>
      </a:lt2>
      <a:accent1>
        <a:srgbClr val="FF3300"/>
      </a:accent1>
      <a:accent2>
        <a:srgbClr val="FF3300"/>
      </a:accent2>
      <a:accent3>
        <a:srgbClr val="FFFFFF"/>
      </a:accent3>
      <a:accent4>
        <a:srgbClr val="000056"/>
      </a:accent4>
      <a:accent5>
        <a:srgbClr val="FFADAA"/>
      </a:accent5>
      <a:accent6>
        <a:srgbClr val="E72D00"/>
      </a:accent6>
      <a:hlink>
        <a:srgbClr val="3366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plate">
  <a:themeElements>
    <a:clrScheme name="template 11">
      <a:dk1>
        <a:srgbClr val="000066"/>
      </a:dk1>
      <a:lt1>
        <a:srgbClr val="FFFFFF"/>
      </a:lt1>
      <a:dk2>
        <a:srgbClr val="A50021"/>
      </a:dk2>
      <a:lt2>
        <a:srgbClr val="808080"/>
      </a:lt2>
      <a:accent1>
        <a:srgbClr val="FF3300"/>
      </a:accent1>
      <a:accent2>
        <a:srgbClr val="FF3300"/>
      </a:accent2>
      <a:accent3>
        <a:srgbClr val="FFFFFF"/>
      </a:accent3>
      <a:accent4>
        <a:srgbClr val="000056"/>
      </a:accent4>
      <a:accent5>
        <a:srgbClr val="FFADAA"/>
      </a:accent5>
      <a:accent6>
        <a:srgbClr val="E72D00"/>
      </a:accent6>
      <a:hlink>
        <a:srgbClr val="3366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2017-06-13T01:24:20Z</dcterms:created>
  <dc:creator>Christos Faloutsos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christos@cs.cmu.edu</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1</vt:i4>
  </property>
  <property fmtid="{D5CDD505-2E9C-101B-9397-08002B2CF9AE}" pid="19" name="ShowNotes">
    <vt:bool>false</vt:bool>
  </property>
  <property fmtid="{D5CDD505-2E9C-101B-9397-08002B2CF9AE}" pid="20" name="NavBtnPos">
    <vt:i4>3</vt:i4>
  </property>
  <property fmtid="{D5CDD505-2E9C-101B-9397-08002B2CF9AE}" pid="21" name="OutputDir">
    <vt:lpwstr>C:\WINDOWS\DESKTOP\junk\salerno</vt:lpwstr>
  </property>
</Properties>
</file>