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99" r:id="rId3"/>
    <p:sldId id="265" r:id="rId4"/>
    <p:sldId id="257" r:id="rId5"/>
    <p:sldId id="258" r:id="rId6"/>
    <p:sldId id="259" r:id="rId7"/>
    <p:sldId id="260" r:id="rId8"/>
    <p:sldId id="262" r:id="rId9"/>
    <p:sldId id="261" r:id="rId10"/>
    <p:sldId id="266" r:id="rId11"/>
    <p:sldId id="264" r:id="rId12"/>
    <p:sldId id="267" r:id="rId13"/>
    <p:sldId id="271" r:id="rId14"/>
    <p:sldId id="268" r:id="rId15"/>
    <p:sldId id="263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3" autoAdjust="0"/>
  </p:normalViewPr>
  <p:slideViewPr>
    <p:cSldViewPr>
      <p:cViewPr varScale="1">
        <p:scale>
          <a:sx n="61" d="100"/>
          <a:sy n="61" d="100"/>
        </p:scale>
        <p:origin x="-14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2DEE5-A357-4DF3-9E62-CCF8574BD061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31BB-7FFD-4595-A090-A86289930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7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31BB-7FFD-4595-A090-A862899305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7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31BB-7FFD-4595-A090-A862899305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1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Demo: codes/02/2.10/</a:t>
            </a:r>
            <a:r>
              <a:rPr lang="en-US" altLang="zh-CN" dirty="0" err="1" smtClean="0"/>
              <a:t>servletDemo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31BB-7FFD-4595-A090-A862899305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2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C19992-758C-4558-BF78-5149DAA7EEEE}" type="datetimeFigureOut">
              <a:rPr lang="zh-CN" altLang="en-US" smtClean="0"/>
              <a:t>2013/1/12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3D8706A-58DB-4268-BB75-99D881099B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nang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thu.m.redmine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Spring + Struts + Hibernate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林盎然</a:t>
            </a:r>
            <a:endParaRPr lang="en-US" altLang="zh-CN" dirty="0" smtClean="0"/>
          </a:p>
          <a:p>
            <a:pPr algn="r"/>
            <a:r>
              <a:rPr lang="en-US" altLang="zh-CN" dirty="0" smtClean="0">
                <a:hlinkClick r:id="rId2"/>
              </a:rPr>
              <a:t>linangran@gmail.com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15210560959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2.Web</a:t>
            </a:r>
            <a:r>
              <a:rPr lang="zh-CN" altLang="en-US" dirty="0" smtClean="0"/>
              <a:t>页面的传输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页面，也即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样式表、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脚本以及其他的图片等资源，都使用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协议进行传输</a:t>
            </a:r>
            <a:endParaRPr lang="en-US" altLang="zh-CN" dirty="0" smtClean="0"/>
          </a:p>
          <a:p>
            <a:r>
              <a:rPr lang="en-US" altLang="zh-CN" dirty="0"/>
              <a:t>HTTP</a:t>
            </a:r>
            <a:r>
              <a:rPr lang="zh-CN" altLang="en-US" dirty="0" smtClean="0"/>
              <a:t>协议基于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0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协议大致包含两部分：</a:t>
            </a:r>
            <a:endParaRPr lang="en-US" altLang="zh-CN" dirty="0" smtClean="0"/>
          </a:p>
          <a:p>
            <a:pPr lvl="1"/>
            <a:r>
              <a:rPr lang="en-US" altLang="zh-CN" dirty="0"/>
              <a:t>HTTP</a:t>
            </a:r>
            <a:r>
              <a:rPr lang="zh-CN" altLang="en-US" dirty="0" smtClean="0"/>
              <a:t>协议头（</a:t>
            </a:r>
            <a:r>
              <a:rPr lang="en-US" altLang="zh-CN" dirty="0"/>
              <a:t>Header</a:t>
            </a:r>
            <a:r>
              <a:rPr lang="zh-CN" altLang="en-US" dirty="0" smtClean="0"/>
              <a:t>）：使用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定义了一系列的属性值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协议主体（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）：按照约定的格式组织的文件内容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有时候，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协议可以只有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Body(Body</a:t>
            </a:r>
            <a:r>
              <a:rPr lang="zh-CN" altLang="en-US" dirty="0" smtClean="0"/>
              <a:t>为空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86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协议包含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两个阶段</a:t>
            </a:r>
            <a:endParaRPr lang="en-US" altLang="zh-CN" dirty="0" smtClean="0"/>
          </a:p>
          <a:p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的协议结构大体相同，又略有差异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7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协议的结构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学习、了解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协议结构的利器：</a:t>
            </a:r>
            <a:r>
              <a:rPr lang="en-US" altLang="zh-CN" dirty="0" smtClean="0"/>
              <a:t>Fiddler</a:t>
            </a:r>
          </a:p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4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Header</a:t>
            </a:r>
            <a:r>
              <a:rPr lang="zh-CN" altLang="en-US" dirty="0" smtClean="0"/>
              <a:t>中比较重要的属性值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Request&amp;Response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协议是无状态的，常用于标记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</a:t>
            </a:r>
            <a:r>
              <a:rPr lang="zh-CN" altLang="en-US" dirty="0" smtClean="0"/>
              <a:t>浏览</a:t>
            </a:r>
            <a:r>
              <a:rPr lang="zh-CN" altLang="en-US" dirty="0" smtClean="0"/>
              <a:t>器</a:t>
            </a:r>
            <a:r>
              <a:rPr lang="zh-CN" altLang="en-US" dirty="0" smtClean="0"/>
              <a:t>的解释</a:t>
            </a:r>
            <a:endParaRPr lang="en-US" altLang="zh-CN" dirty="0" smtClean="0"/>
          </a:p>
          <a:p>
            <a:r>
              <a:rPr lang="en-US" altLang="zh-CN" dirty="0" smtClean="0"/>
              <a:t>Status Code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用于作跳转等</a:t>
            </a:r>
            <a:endParaRPr lang="en-US" altLang="zh-CN" dirty="0" smtClean="0"/>
          </a:p>
          <a:p>
            <a:r>
              <a:rPr lang="en-US" altLang="zh-CN" dirty="0" err="1" smtClean="0"/>
              <a:t>Referer</a:t>
            </a:r>
            <a:r>
              <a:rPr lang="en-US" altLang="zh-CN" dirty="0" smtClean="0"/>
              <a:t>(Request)</a:t>
            </a:r>
          </a:p>
          <a:p>
            <a:pPr lvl="1"/>
            <a:r>
              <a:rPr lang="zh-CN" altLang="en-US" dirty="0" smtClean="0"/>
              <a:t>标记来源网页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1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都是向服务器提交数据的方法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将参数包含在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中，适合作超链接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编码问题？</a:t>
            </a:r>
            <a:r>
              <a:rPr lang="en-US" altLang="zh-CN" dirty="0" err="1" smtClean="0"/>
              <a:t>url_encode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长度限制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将参数保存在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体内，适合传输大量数据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文件只能通过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 smtClean="0"/>
              <a:t>安全？</a:t>
            </a:r>
            <a:endParaRPr lang="en-US" altLang="zh-CN" dirty="0" smtClean="0"/>
          </a:p>
          <a:p>
            <a:pPr lvl="1"/>
            <a:r>
              <a:rPr lang="zh-CN" altLang="en-US" dirty="0"/>
              <a:t>人人</a:t>
            </a:r>
            <a:r>
              <a:rPr lang="zh-CN" altLang="en-US" dirty="0" smtClean="0"/>
              <a:t>网日志劫持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6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Web</a:t>
            </a:r>
            <a:r>
              <a:rPr lang="zh-CN" altLang="en-US" dirty="0" smtClean="0"/>
              <a:t>页面在服务器端的生成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服务器的本质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一个监听在</a:t>
            </a:r>
            <a:r>
              <a:rPr lang="en-US" altLang="zh-CN" dirty="0" smtClean="0"/>
              <a:t>80(</a:t>
            </a:r>
            <a:r>
              <a:rPr lang="zh-CN" altLang="en-US" dirty="0" smtClean="0"/>
              <a:t>或者自定义</a:t>
            </a:r>
            <a:r>
              <a:rPr lang="en-US" altLang="zh-CN" dirty="0" smtClean="0"/>
              <a:t>)</a:t>
            </a:r>
            <a:r>
              <a:rPr lang="zh-CN" altLang="en-US" dirty="0" smtClean="0"/>
              <a:t>端口的</a:t>
            </a:r>
            <a:r>
              <a:rPr lang="en-US" altLang="zh-CN" dirty="0" smtClean="0"/>
              <a:t>Server Socket</a:t>
            </a:r>
          </a:p>
          <a:p>
            <a:r>
              <a:rPr lang="zh-CN" altLang="en-US" dirty="0" smtClean="0"/>
              <a:t>所谓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页面的生成，就是根据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协议中的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，产生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传输给浏览器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开发网站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Web</a:t>
            </a:r>
            <a:r>
              <a:rPr lang="zh-CN" altLang="en-US" dirty="0" smtClean="0"/>
              <a:t>中，最核心的叫做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通过将来源请求进行解析，转发给对应的</a:t>
            </a:r>
            <a:r>
              <a:rPr lang="en-US" altLang="zh-CN" dirty="0" smtClean="0"/>
              <a:t>Servlet Handler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err="1" smtClean="0"/>
              <a:t>Jsp</a:t>
            </a:r>
            <a:r>
              <a:rPr lang="zh-CN" altLang="en-US" dirty="0" smtClean="0"/>
              <a:t>页面也是一种</a:t>
            </a:r>
            <a:r>
              <a:rPr lang="en-US" altLang="zh-CN" dirty="0" smtClean="0"/>
              <a:t>Servlet Handler</a:t>
            </a:r>
          </a:p>
          <a:p>
            <a:r>
              <a:rPr lang="en-US" altLang="zh-CN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00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</a:t>
            </a:r>
            <a:r>
              <a:rPr lang="zh-CN" altLang="en-US" dirty="0" smtClean="0"/>
              <a:t>目的：了解框架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这样似乎也能开发，为何要引入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为了更好的实现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的分离！</a:t>
            </a:r>
            <a:endParaRPr lang="en-US" altLang="zh-CN" dirty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的好处：降低耦合，提高复用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例如：开发一个手机版的网站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89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JavaBean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架构中，用于数据存储和传递的最基本结构（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一个类，如果它具有无参数的构造函数和对私有属性进行读写的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，它就是一个</a:t>
            </a:r>
            <a:r>
              <a:rPr lang="en-US" altLang="zh-CN" dirty="0" smtClean="0"/>
              <a:t>JavaBean</a:t>
            </a:r>
          </a:p>
          <a:p>
            <a:r>
              <a:rPr lang="zh-CN" altLang="en-US" dirty="0" smtClean="0"/>
              <a:t>使用“重构”快速生成</a:t>
            </a:r>
            <a:r>
              <a:rPr lang="en-US" altLang="zh-CN" dirty="0" smtClean="0"/>
              <a:t>Java Bean</a:t>
            </a:r>
          </a:p>
          <a:p>
            <a:pPr lvl="1"/>
            <a:r>
              <a:rPr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8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，将所有的请求都交由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struts.xml</a:t>
            </a:r>
            <a:r>
              <a:rPr lang="zh-CN" altLang="en-US" dirty="0" smtClean="0"/>
              <a:t>，配置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拦截到请求时，通过反射调用对应的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进行处理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处理完之后，将结果转入对应的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页面来进行显示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2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本身是一个</a:t>
            </a:r>
            <a:r>
              <a:rPr lang="en-US" altLang="zh-CN" dirty="0" smtClean="0"/>
              <a:t>JavaBean</a:t>
            </a:r>
          </a:p>
          <a:p>
            <a:r>
              <a:rPr lang="zh-CN" altLang="en-US" dirty="0" smtClean="0"/>
              <a:t>任何</a:t>
            </a:r>
            <a:r>
              <a:rPr lang="en-US" altLang="zh-CN" dirty="0" smtClean="0"/>
              <a:t>implement Action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，都具有处理请求的能力</a:t>
            </a:r>
            <a:endParaRPr lang="en-US" altLang="zh-CN" dirty="0" smtClean="0"/>
          </a:p>
          <a:p>
            <a:r>
              <a:rPr lang="zh-CN" altLang="en-US" dirty="0" smtClean="0"/>
              <a:t>通过实现</a:t>
            </a:r>
            <a:r>
              <a:rPr lang="en-US" altLang="zh-CN" dirty="0" smtClean="0"/>
              <a:t>execute()</a:t>
            </a:r>
            <a:r>
              <a:rPr lang="zh-CN" altLang="en-US" dirty="0" smtClean="0"/>
              <a:t>函数，来实现逻辑处理</a:t>
            </a:r>
            <a:endParaRPr lang="en-US" altLang="zh-CN" dirty="0" smtClean="0"/>
          </a:p>
          <a:p>
            <a:r>
              <a:rPr lang="en-US" altLang="zh-CN" dirty="0"/>
              <a:t>Action</a:t>
            </a:r>
            <a:r>
              <a:rPr lang="zh-CN" altLang="en-US" dirty="0"/>
              <a:t>的成员</a:t>
            </a:r>
            <a:r>
              <a:rPr lang="zh-CN" altLang="en-US" dirty="0" smtClean="0"/>
              <a:t>变量的值会被设置为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中的请求参数中对应的值</a:t>
            </a:r>
            <a:endParaRPr lang="en-US" altLang="zh-CN" dirty="0" smtClean="0"/>
          </a:p>
          <a:p>
            <a:r>
              <a:rPr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处理请求后如何呈现在页面上？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&lt;s:&gt;</a:t>
            </a:r>
            <a:r>
              <a:rPr lang="zh-CN" altLang="en-US" dirty="0" smtClean="0"/>
              <a:t>标签（相当于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中的服务器控件）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JSTL</a:t>
            </a:r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ServletActionContext</a:t>
            </a:r>
            <a:r>
              <a:rPr lang="zh-CN" altLang="en-US" dirty="0" smtClean="0"/>
              <a:t>（已经用</a:t>
            </a:r>
            <a:r>
              <a:rPr lang="en-US" altLang="zh-CN" dirty="0" err="1" smtClean="0"/>
              <a:t>Util</a:t>
            </a:r>
            <a:r>
              <a:rPr lang="zh-CN" altLang="en-US" dirty="0" smtClean="0"/>
              <a:t>封装好，我个人较喜欢）</a:t>
            </a:r>
            <a:r>
              <a:rPr lang="en-US" altLang="zh-CN" dirty="0" smtClean="0"/>
              <a:t>+Java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9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如何实现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	Action</a:t>
            </a:r>
          </a:p>
          <a:p>
            <a:r>
              <a:rPr lang="en-US" altLang="zh-CN" dirty="0" smtClean="0"/>
              <a:t>View JSP(&lt;s:&gt;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Controller struts.xml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2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是一个用面向对象的方法操作数据库的框架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后，数据库的每一条记录都被实例化为一个对象，对这个对象的任何操作都会被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应用于数据库中，无需撰写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甚至能够根据类和类的成员变量自动创建对应的数据表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5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cn.edu.tsinghua.sthu.entity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hibernate.cfg.xml</a:t>
            </a:r>
            <a:r>
              <a:rPr lang="zh-CN" altLang="en-US" dirty="0" smtClean="0"/>
              <a:t>下创建对应的</a:t>
            </a:r>
            <a:r>
              <a:rPr lang="en-US" altLang="zh-CN" dirty="0" smtClean="0"/>
              <a:t>class mapping</a:t>
            </a:r>
          </a:p>
          <a:p>
            <a:pPr lvl="1"/>
            <a:r>
              <a:rPr lang="zh-CN" altLang="en-US" dirty="0" smtClean="0"/>
              <a:t>用注解说明主键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、一对多关系等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会自动创建表结构，映射关系表等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2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直接用即可！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AppTestEntity</a:t>
            </a:r>
            <a:r>
              <a:rPr lang="en-US" altLang="zh-CN" dirty="0" smtClean="0"/>
              <a:t> entity = new </a:t>
            </a:r>
            <a:r>
              <a:rPr lang="en-US" altLang="zh-CN" dirty="0" err="1" smtClean="0"/>
              <a:t>AppTestEntity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err="1" smtClean="0"/>
              <a:t>Entity.setXXX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err="1" smtClean="0"/>
              <a:t>Session.save</a:t>
            </a:r>
            <a:r>
              <a:rPr lang="en-US" altLang="zh-CN" dirty="0" smtClean="0"/>
              <a:t>(entity);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6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如何粘合？</a:t>
            </a:r>
            <a:endParaRPr lang="en-US" altLang="zh-CN" dirty="0" smtClean="0"/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，只能在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execute()</a:t>
            </a:r>
            <a:r>
              <a:rPr lang="zh-CN" altLang="en-US" dirty="0" smtClean="0"/>
              <a:t>方法里进行数据库的查询操作</a:t>
            </a:r>
            <a:endParaRPr lang="en-US" altLang="zh-CN" dirty="0" smtClean="0"/>
          </a:p>
          <a:p>
            <a:r>
              <a:rPr lang="zh-CN" altLang="en-US" dirty="0" smtClean="0"/>
              <a:t>如何解耦？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5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1.Web</a:t>
            </a:r>
            <a:r>
              <a:rPr lang="zh-CN" altLang="en-US" dirty="0" smtClean="0"/>
              <a:t>页面的解释和渲染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的作用：当你需要用一个对象的时候，不再需要去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它，而是由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直接提供可操作的对象</a:t>
            </a:r>
            <a:endParaRPr lang="en-US" altLang="zh-CN" dirty="0" smtClean="0"/>
          </a:p>
          <a:p>
            <a:r>
              <a:rPr lang="zh-CN" altLang="en-US" dirty="0" smtClean="0"/>
              <a:t>可以把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看做一个很大的对象池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0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AppTestService</a:t>
            </a:r>
            <a:r>
              <a:rPr lang="en-US" altLang="zh-CN" dirty="0" smtClean="0"/>
              <a:t> service = </a:t>
            </a:r>
            <a:r>
              <a:rPr lang="en-US" altLang="zh-CN" dirty="0" err="1" smtClean="0"/>
              <a:t>ApplicationContext.getBean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AppTestService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AppTestService.class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封装之后，甚至连这样都不用！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9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r>
              <a:rPr lang="en-US" altLang="zh-CN" dirty="0" err="1" smtClean="0"/>
              <a:t>AppTestService</a:t>
            </a:r>
            <a:r>
              <a:rPr lang="en-US" altLang="zh-CN" dirty="0" smtClean="0"/>
              <a:t> service;</a:t>
            </a:r>
          </a:p>
          <a:p>
            <a:r>
              <a:rPr lang="zh-CN" altLang="en-US" dirty="0" smtClean="0"/>
              <a:t>直接用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当然，这一切的前提是配置好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7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将层之间的粘合由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配置文件实现</a:t>
            </a:r>
            <a:endParaRPr lang="en-US" altLang="zh-CN" dirty="0" smtClean="0"/>
          </a:p>
          <a:p>
            <a:r>
              <a:rPr lang="zh-CN" altLang="en-US" dirty="0" smtClean="0"/>
              <a:t>将层的粘合从层的实现中剥离出去，降低耦合度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75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四、关于项目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：和数据库进行基本的数据交互，每一个函数实现一个特定的基本功能（如</a:t>
            </a:r>
            <a:r>
              <a:rPr lang="en-US" altLang="zh-CN" dirty="0" err="1" smtClean="0"/>
              <a:t>getUserById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：通过组合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的方法以及必要的逻辑判断，获得某一个具体功能（如</a:t>
            </a:r>
            <a:r>
              <a:rPr lang="en-US" altLang="zh-CN" dirty="0" err="1" smtClean="0"/>
              <a:t>userLoginValidation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：处理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中的参数，调用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进行处理，将结果转发给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显示（数据的上传下达）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：只负责显示，什么别的都不做！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8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Entity</a:t>
            </a:r>
            <a:r>
              <a:rPr lang="zh-CN" altLang="en-US" dirty="0" smtClean="0"/>
              <a:t>：和数据库相关的数据</a:t>
            </a:r>
            <a:endParaRPr lang="en-US" altLang="zh-CN" dirty="0" smtClean="0"/>
          </a:p>
          <a:p>
            <a:r>
              <a:rPr lang="en-US" altLang="zh-CN" dirty="0" smtClean="0"/>
              <a:t>Message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DAO-&gt;Service-&gt;Action-&gt;JSP</a:t>
            </a:r>
            <a:r>
              <a:rPr lang="zh-CN" altLang="en-US" dirty="0" smtClean="0"/>
              <a:t>传递数据的结构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JSP-&gt;Action</a:t>
            </a:r>
            <a:r>
              <a:rPr lang="zh-CN" altLang="en-US" dirty="0" smtClean="0"/>
              <a:t>由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本身的成员域获取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4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如果你需要创建一个修改密码的功能：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ChangePasswordAction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负责接收原始密码和新密码、新密码验证，保存在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的成员域中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UserService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校验新密码和新密码验证是否一致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旧</a:t>
            </a:r>
            <a:r>
              <a:rPr lang="zh-CN" altLang="en-US" dirty="0" smtClean="0"/>
              <a:t>密码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加密后进行查询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检查用户原密码是否正确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（如果正确）调用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修改用户密码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20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</a:p>
          <a:p>
            <a:pPr lvl="1"/>
            <a:r>
              <a:rPr lang="en-US" altLang="zh-CN" dirty="0" err="1" smtClean="0"/>
              <a:t>UserDAO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将用户名、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后的密码进行比对，是否存在记录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将密码用指定值进行替换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UserEntity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用户名、密码等等等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ChangePasswordMessage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层的处理结果，返回</a:t>
            </a:r>
            <a:r>
              <a:rPr lang="en-US" altLang="zh-CN" dirty="0" smtClean="0"/>
              <a:t>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</a:p>
          <a:p>
            <a:pPr lvl="1"/>
            <a:r>
              <a:rPr lang="en-US" altLang="zh-CN" dirty="0" smtClean="0"/>
              <a:t>JSP</a:t>
            </a:r>
          </a:p>
          <a:p>
            <a:pPr lvl="2"/>
            <a:r>
              <a:rPr lang="zh-CN" altLang="en-US" dirty="0" smtClean="0"/>
              <a:t>根据</a:t>
            </a:r>
            <a:r>
              <a:rPr lang="en-US" altLang="zh-CN" dirty="0" err="1" smtClean="0"/>
              <a:t>ChangePasswordMessage</a:t>
            </a:r>
            <a:r>
              <a:rPr lang="zh-CN" altLang="en-US" dirty="0" smtClean="0"/>
              <a:t>内容决定向用户显示的内容（使用</a:t>
            </a:r>
            <a:r>
              <a:rPr lang="en-US" altLang="zh-CN" dirty="0" smtClean="0"/>
              <a:t>forward/redirect</a:t>
            </a:r>
            <a:r>
              <a:rPr lang="zh-CN" altLang="en-US" dirty="0" smtClean="0"/>
              <a:t>跳转到错误页）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或者：在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的配置中配置错误页面（推荐）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Web?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所谓的网页，其实是一些结构化的文件。当这些文件被浏览器解释的时候，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页面就呈现在我们的眼前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页面的类型通常无外乎以下几种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Css</a:t>
            </a:r>
            <a:r>
              <a:rPr lang="zh-CN" altLang="en-US" dirty="0" smtClean="0"/>
              <a:t>样式表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外部资源文件（图片、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、视频等等）</a:t>
            </a:r>
            <a:endParaRPr lang="en-US" altLang="zh-CN" dirty="0" smtClean="0"/>
          </a:p>
          <a:p>
            <a:r>
              <a:rPr lang="zh-CN" altLang="en-US" dirty="0" smtClean="0"/>
              <a:t>无论何种类型，呈现和展示都依赖客户端浏览器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31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开发工具和资源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代码管理</a:t>
            </a:r>
            <a:r>
              <a:rPr lang="en-US" altLang="zh-CN" dirty="0" smtClean="0"/>
              <a:t>SVN</a:t>
            </a:r>
          </a:p>
          <a:p>
            <a:pPr lvl="1"/>
            <a:r>
              <a:rPr lang="zh-CN" altLang="en-US" dirty="0" smtClean="0"/>
              <a:t>请使用新浪微博登录新浪</a:t>
            </a:r>
            <a:r>
              <a:rPr lang="en-US" altLang="zh-CN" dirty="0" smtClean="0"/>
              <a:t>SAE</a:t>
            </a:r>
            <a:r>
              <a:rPr lang="zh-CN" altLang="en-US" dirty="0" smtClean="0"/>
              <a:t>，加入到项目中</a:t>
            </a:r>
            <a:endParaRPr lang="en-US" altLang="zh-CN" dirty="0" smtClean="0"/>
          </a:p>
          <a:p>
            <a:r>
              <a:rPr lang="zh-CN" altLang="en-US" dirty="0" smtClean="0"/>
              <a:t>项目管理</a:t>
            </a:r>
            <a:r>
              <a:rPr lang="en-US" altLang="zh-CN" dirty="0" err="1" smtClean="0"/>
              <a:t>Redmine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http://sthu.m.redmine.org</a:t>
            </a:r>
            <a:endParaRPr lang="en-US" altLang="zh-CN" dirty="0" smtClean="0"/>
          </a:p>
          <a:p>
            <a:r>
              <a:rPr lang="zh-CN" altLang="en-US" dirty="0" smtClean="0"/>
              <a:t>开发平台：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 1.6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8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</a:p>
          <a:p>
            <a:pPr lvl="1"/>
            <a:r>
              <a:rPr lang="en-US" altLang="zh-CN" dirty="0" err="1" smtClean="0"/>
              <a:t>NetBeans</a:t>
            </a:r>
            <a:r>
              <a:rPr lang="en-US" altLang="zh-CN" dirty="0" smtClean="0"/>
              <a:t> 7.2.1</a:t>
            </a:r>
          </a:p>
          <a:p>
            <a:r>
              <a:rPr lang="zh-CN" altLang="en-US" dirty="0" smtClean="0"/>
              <a:t>数据库</a:t>
            </a:r>
            <a:r>
              <a:rPr lang="en-US" altLang="zh-CN" dirty="0" smtClean="0"/>
              <a:t>MySQL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windows installer </a:t>
            </a:r>
            <a:r>
              <a:rPr lang="zh-CN" altLang="en-US" dirty="0" smtClean="0"/>
              <a:t>版，安装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workbench</a:t>
            </a:r>
          </a:p>
          <a:p>
            <a:pPr lvl="1"/>
            <a:r>
              <a:rPr lang="zh-CN" altLang="en-US" dirty="0" smtClean="0"/>
              <a:t>使用默认的端口号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用户名</a:t>
            </a:r>
            <a:r>
              <a:rPr lang="en-US" altLang="zh-CN" dirty="0" smtClean="0"/>
              <a:t>root  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999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企业应用实战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1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还是有点迷糊？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等待技术开发手册吧！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文件格式基于标签</a:t>
            </a:r>
            <a:endParaRPr lang="en-US" altLang="zh-CN" dirty="0" smtClean="0"/>
          </a:p>
          <a:p>
            <a:r>
              <a:rPr lang="zh-CN" altLang="en-US" dirty="0" smtClean="0"/>
              <a:t>浏览器负责从标签推导出文档树，然后根据每个节点的属性，将节点的内容输出到页面上</a:t>
            </a:r>
            <a:endParaRPr lang="en-US" altLang="zh-CN" dirty="0" smtClean="0"/>
          </a:p>
          <a:p>
            <a:r>
              <a:rPr lang="en-US" altLang="zh-CN" dirty="0"/>
              <a:t>HTML</a:t>
            </a:r>
            <a:r>
              <a:rPr lang="zh-CN" altLang="en-US" dirty="0" smtClean="0"/>
              <a:t>文件通过链接其它文件的方式，实现对图片、视频等资源的整合和呈现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：网页文件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6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全称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，一种运行在页面的可执行程序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可以修改文档树以及节点的属性，从而在不刷新页面的情况下修改页面的呈现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可以响应鼠标、键盘事件，从而及时和用户进行交互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还可以进行一些操作，例如提交表单、和服务器通信（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6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样式表负责告诉浏览器如何去呈现页面元素、如何排布页面元素的位置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样式表分离页面呈现和实际内容，降低耦合度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：切片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3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外部资源文件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通过某种和浏览器约定的方式，使用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标签，以链接的方式使用外部资源文件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=“a.jpg” /&gt;</a:t>
            </a:r>
          </a:p>
          <a:p>
            <a:pPr lvl="1"/>
            <a:r>
              <a:rPr lang="en-US" altLang="zh-CN" dirty="0" smtClean="0"/>
              <a:t>&lt;audio&gt;&lt;/audio&gt;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1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学生清华几乎不使用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，因此只需重点学习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即可，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只需要适当了解。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如果手写困难，可以使用</a:t>
            </a:r>
            <a:r>
              <a:rPr lang="en-US" altLang="zh-CN" dirty="0" smtClean="0"/>
              <a:t>Dreamweaver</a:t>
            </a:r>
            <a:r>
              <a:rPr lang="zh-CN" altLang="en-US" dirty="0" smtClean="0"/>
              <a:t>之类的工具辅助生成</a:t>
            </a:r>
            <a:endParaRPr lang="en-US" altLang="zh-CN" dirty="0" smtClean="0"/>
          </a:p>
          <a:p>
            <a:r>
              <a:rPr lang="zh-CN" altLang="en-US" dirty="0" smtClean="0"/>
              <a:t>调试利器：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开发者工具</a:t>
            </a:r>
            <a:endParaRPr lang="en-US" altLang="zh-CN" dirty="0" smtClean="0"/>
          </a:p>
          <a:p>
            <a:r>
              <a:rPr lang="zh-CN" altLang="en-US" dirty="0" smtClean="0"/>
              <a:t>学习网站：</a:t>
            </a:r>
            <a:r>
              <a:rPr lang="en-US" altLang="zh-CN" dirty="0" smtClean="0"/>
              <a:t>w3school.com.cn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7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春季</Template>
  <TotalTime>387</TotalTime>
  <Words>1527</Words>
  <Application>Microsoft Office PowerPoint</Application>
  <PresentationFormat>全屏显示(4:3)</PresentationFormat>
  <Paragraphs>194</Paragraphs>
  <Slides>44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Spring</vt:lpstr>
      <vt:lpstr>基于Spring + Struts + Hibernate的Java Web开发</vt:lpstr>
      <vt:lpstr>0. 目的：了解框架</vt:lpstr>
      <vt:lpstr>1.Web页面的解释和渲染</vt:lpstr>
      <vt:lpstr>什么是Web?</vt:lpstr>
      <vt:lpstr>HTML文件</vt:lpstr>
      <vt:lpstr>JS脚本</vt:lpstr>
      <vt:lpstr>CSS样式表</vt:lpstr>
      <vt:lpstr>外部资源文件</vt:lpstr>
      <vt:lpstr>如何学习？</vt:lpstr>
      <vt:lpstr>2.Web页面的传输</vt:lpstr>
      <vt:lpstr>HTTP协议</vt:lpstr>
      <vt:lpstr>HTTP协议的结构</vt:lpstr>
      <vt:lpstr>Request和Response</vt:lpstr>
      <vt:lpstr>HTTP协议的结构</vt:lpstr>
      <vt:lpstr>Header中比较重要的属性值</vt:lpstr>
      <vt:lpstr>POST和GET</vt:lpstr>
      <vt:lpstr>3. Web页面在服务器端的生成</vt:lpstr>
      <vt:lpstr>HTTP服务器的本质</vt:lpstr>
      <vt:lpstr>用Java Web开发网站</vt:lpstr>
      <vt:lpstr>Struts的引入</vt:lpstr>
      <vt:lpstr>JavaBean</vt:lpstr>
      <vt:lpstr>Struts的工作原理</vt:lpstr>
      <vt:lpstr>Action</vt:lpstr>
      <vt:lpstr>Action处理请求后如何呈现在页面上？</vt:lpstr>
      <vt:lpstr>Struts如何实现MVC？</vt:lpstr>
      <vt:lpstr>Hibernate的引入</vt:lpstr>
      <vt:lpstr>如何使用？</vt:lpstr>
      <vt:lpstr>如何使用？</vt:lpstr>
      <vt:lpstr>Spring的引入</vt:lpstr>
      <vt:lpstr>Spring简介</vt:lpstr>
      <vt:lpstr>Spring用法</vt:lpstr>
      <vt:lpstr>Spring用法</vt:lpstr>
      <vt:lpstr>Spring的作用</vt:lpstr>
      <vt:lpstr>四、关于项目</vt:lpstr>
      <vt:lpstr>项目分层</vt:lpstr>
      <vt:lpstr>项目分层</vt:lpstr>
      <vt:lpstr>Example</vt:lpstr>
      <vt:lpstr>PowerPoint 演示文稿</vt:lpstr>
      <vt:lpstr>PowerPoint 演示文稿</vt:lpstr>
      <vt:lpstr>开发工具和资源</vt:lpstr>
      <vt:lpstr>PowerPoint 演示文稿</vt:lpstr>
      <vt:lpstr>PowerPoint 演示文稿</vt:lpstr>
      <vt:lpstr>还是有点迷糊？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基于Spring Struts Hibernate的Java Web开发</dc:title>
  <dc:creator>linangran</dc:creator>
  <cp:lastModifiedBy>linangran</cp:lastModifiedBy>
  <cp:revision>53</cp:revision>
  <dcterms:created xsi:type="dcterms:W3CDTF">2013-01-09T08:53:07Z</dcterms:created>
  <dcterms:modified xsi:type="dcterms:W3CDTF">2013-01-12T13:12:45Z</dcterms:modified>
</cp:coreProperties>
</file>