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412C0-B18B-400D-9D5D-50CD3ED00EF0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FF1D1-4F5D-4C38-B3AA-97AC249C7606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Raw data ingestion</a:t>
          </a:r>
        </a:p>
      </dgm:t>
    </dgm:pt>
    <dgm:pt modelId="{D3699D60-081C-48E0-96B7-B4E52DFAE7F1}" type="parTrans" cxnId="{52551378-B245-431A-A190-6213549AC178}">
      <dgm:prSet/>
      <dgm:spPr/>
      <dgm:t>
        <a:bodyPr/>
        <a:lstStyle/>
        <a:p>
          <a:endParaRPr lang="en-US"/>
        </a:p>
      </dgm:t>
    </dgm:pt>
    <dgm:pt modelId="{E2F3F19A-D84F-4346-959F-1FD385A0A855}" type="sibTrans" cxnId="{52551378-B245-431A-A190-6213549AC178}">
      <dgm:prSet/>
      <dgm:spPr/>
      <dgm:t>
        <a:bodyPr/>
        <a:lstStyle/>
        <a:p>
          <a:endParaRPr lang="en-US"/>
        </a:p>
      </dgm:t>
    </dgm:pt>
    <dgm:pt modelId="{3FCB341D-C7EE-4671-B437-B8F9A2EA1C20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Correct the data format</a:t>
          </a:r>
        </a:p>
      </dgm:t>
    </dgm:pt>
    <dgm:pt modelId="{7D737FF4-7196-4A1F-BD72-B057F44E4AFE}" type="parTrans" cxnId="{60CA3EBA-A04C-4162-84C4-71040968440A}">
      <dgm:prSet/>
      <dgm:spPr/>
      <dgm:t>
        <a:bodyPr/>
        <a:lstStyle/>
        <a:p>
          <a:endParaRPr lang="en-US"/>
        </a:p>
      </dgm:t>
    </dgm:pt>
    <dgm:pt modelId="{9A326D44-E27B-4D0A-9D10-3731349EC356}" type="sibTrans" cxnId="{60CA3EBA-A04C-4162-84C4-71040968440A}">
      <dgm:prSet/>
      <dgm:spPr/>
      <dgm:t>
        <a:bodyPr/>
        <a:lstStyle/>
        <a:p>
          <a:endParaRPr lang="en-US"/>
        </a:p>
      </dgm:t>
    </dgm:pt>
    <dgm:pt modelId="{0138C7FA-8553-4DC5-8ADA-E0E845EAFDB9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Get some Statistics</a:t>
          </a:r>
        </a:p>
      </dgm:t>
    </dgm:pt>
    <dgm:pt modelId="{50BD7476-FD7A-40AF-BD43-CAAD8ACCC835}" type="parTrans" cxnId="{BB4BD262-F634-4F61-BEA6-156AFDB509D9}">
      <dgm:prSet/>
      <dgm:spPr/>
      <dgm:t>
        <a:bodyPr/>
        <a:lstStyle/>
        <a:p>
          <a:endParaRPr lang="en-US"/>
        </a:p>
      </dgm:t>
    </dgm:pt>
    <dgm:pt modelId="{B6A35F14-3E8B-4BB4-9F64-BB33662637E7}" type="sibTrans" cxnId="{BB4BD262-F634-4F61-BEA6-156AFDB509D9}">
      <dgm:prSet/>
      <dgm:spPr/>
      <dgm:t>
        <a:bodyPr/>
        <a:lstStyle/>
        <a:p>
          <a:endParaRPr lang="en-US"/>
        </a:p>
      </dgm:t>
    </dgm:pt>
    <dgm:pt modelId="{99E7C499-C1E8-4E57-8FE2-0FD688C6A34E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A1182541-72B0-400B-AC58-8197B6914B34}" type="parTrans" cxnId="{6B029DE4-855F-4FB0-9641-F6AB4CAAC3B5}">
      <dgm:prSet/>
      <dgm:spPr/>
      <dgm:t>
        <a:bodyPr/>
        <a:lstStyle/>
        <a:p>
          <a:endParaRPr lang="en-US"/>
        </a:p>
      </dgm:t>
    </dgm:pt>
    <dgm:pt modelId="{069C6530-031A-4C24-9FE2-B9ABA3A8EC99}" type="sibTrans" cxnId="{6B029DE4-855F-4FB0-9641-F6AB4CAAC3B5}">
      <dgm:prSet/>
      <dgm:spPr/>
      <dgm:t>
        <a:bodyPr/>
        <a:lstStyle/>
        <a:p>
          <a:endParaRPr lang="en-US"/>
        </a:p>
      </dgm:t>
    </dgm:pt>
    <dgm:pt modelId="{E74705F1-ABC0-4411-B840-0F6376ACB0DD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A7FD2ED6-C7BB-4AF3-A670-FF86061CCB5A}" type="parTrans" cxnId="{3D0CA300-5509-4110-AE78-9A0491A17F00}">
      <dgm:prSet/>
      <dgm:spPr/>
      <dgm:t>
        <a:bodyPr/>
        <a:lstStyle/>
        <a:p>
          <a:endParaRPr lang="en-US"/>
        </a:p>
      </dgm:t>
    </dgm:pt>
    <dgm:pt modelId="{FC43C7F5-2429-493B-A734-81C6761FEA06}" type="sibTrans" cxnId="{3D0CA300-5509-4110-AE78-9A0491A17F00}">
      <dgm:prSet/>
      <dgm:spPr/>
      <dgm:t>
        <a:bodyPr/>
        <a:lstStyle/>
        <a:p>
          <a:endParaRPr lang="en-US"/>
        </a:p>
      </dgm:t>
    </dgm:pt>
    <dgm:pt modelId="{DB5D3C4B-190A-4921-A7C9-77288CC29FDE}">
      <dgm:prSet/>
      <dgm:spPr/>
      <dgm:t>
        <a:bodyPr/>
        <a:lstStyle/>
        <a:p>
          <a:r>
            <a:rPr lang="en-US" dirty="0"/>
            <a:t>Summarize</a:t>
          </a:r>
        </a:p>
      </dgm:t>
    </dgm:pt>
    <dgm:pt modelId="{5A2229F0-6562-4CD6-A3A4-A361AA24426C}" type="parTrans" cxnId="{746204CE-82A0-420B-A7CF-52C99105E63E}">
      <dgm:prSet/>
      <dgm:spPr/>
      <dgm:t>
        <a:bodyPr/>
        <a:lstStyle/>
        <a:p>
          <a:endParaRPr lang="en-US"/>
        </a:p>
      </dgm:t>
    </dgm:pt>
    <dgm:pt modelId="{96469186-4A5B-4FC8-9D7F-1972EADE7C4B}" type="sibTrans" cxnId="{746204CE-82A0-420B-A7CF-52C99105E63E}">
      <dgm:prSet/>
      <dgm:spPr/>
      <dgm:t>
        <a:bodyPr/>
        <a:lstStyle/>
        <a:p>
          <a:endParaRPr lang="en-US"/>
        </a:p>
      </dgm:t>
    </dgm:pt>
    <dgm:pt modelId="{A7FF4BB6-C1B2-4955-9EFC-EACF37F3041C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F2A4D174-E17A-4FA6-B7E9-EFA34E6766DE}" type="parTrans" cxnId="{F7CCB3F6-A048-4059-ABEB-833AD63E7E38}">
      <dgm:prSet/>
      <dgm:spPr/>
      <dgm:t>
        <a:bodyPr/>
        <a:lstStyle/>
        <a:p>
          <a:endParaRPr lang="en-US"/>
        </a:p>
      </dgm:t>
    </dgm:pt>
    <dgm:pt modelId="{AD1A3809-2AE4-484C-AFB2-E710DD9026D7}" type="sibTrans" cxnId="{F7CCB3F6-A048-4059-ABEB-833AD63E7E38}">
      <dgm:prSet/>
      <dgm:spPr/>
      <dgm:t>
        <a:bodyPr/>
        <a:lstStyle/>
        <a:p>
          <a:endParaRPr lang="en-US"/>
        </a:p>
      </dgm:t>
    </dgm:pt>
    <dgm:pt modelId="{EFA687FC-D6A0-4194-93A1-846F3A1C59FE}">
      <dgm:prSet/>
      <dgm:spPr/>
      <dgm:t>
        <a:bodyPr/>
        <a:lstStyle/>
        <a:p>
          <a:endParaRPr lang="en-US"/>
        </a:p>
      </dgm:t>
    </dgm:pt>
    <dgm:pt modelId="{04AF9E7A-2120-44F6-B671-D0D0B29841BE}" type="parTrans" cxnId="{43C436DB-C6A7-4496-9A69-B80366EE9647}">
      <dgm:prSet/>
      <dgm:spPr/>
      <dgm:t>
        <a:bodyPr/>
        <a:lstStyle/>
        <a:p>
          <a:endParaRPr lang="en-US"/>
        </a:p>
      </dgm:t>
    </dgm:pt>
    <dgm:pt modelId="{F4B1A9F6-911D-4F1F-883F-4F75BFE0FDFD}" type="sibTrans" cxnId="{43C436DB-C6A7-4496-9A69-B80366EE9647}">
      <dgm:prSet/>
      <dgm:spPr/>
      <dgm:t>
        <a:bodyPr/>
        <a:lstStyle/>
        <a:p>
          <a:endParaRPr lang="en-US"/>
        </a:p>
      </dgm:t>
    </dgm:pt>
    <dgm:pt modelId="{F1163B94-6CB8-4EA6-8D17-BFB5B863F575}" type="pres">
      <dgm:prSet presAssocID="{FE3412C0-B18B-400D-9D5D-50CD3ED00EF0}" presName="Name0" presStyleCnt="0">
        <dgm:presLayoutVars>
          <dgm:chMax val="7"/>
          <dgm:chPref val="7"/>
          <dgm:dir/>
        </dgm:presLayoutVars>
      </dgm:prSet>
      <dgm:spPr/>
    </dgm:pt>
    <dgm:pt modelId="{FD2474A8-C507-447D-A3F9-C37AD13A4255}" type="pres">
      <dgm:prSet presAssocID="{FE3412C0-B18B-400D-9D5D-50CD3ED00EF0}" presName="Name1" presStyleCnt="0"/>
      <dgm:spPr/>
    </dgm:pt>
    <dgm:pt modelId="{27865E94-1E77-462B-BB8C-1D2B6190C884}" type="pres">
      <dgm:prSet presAssocID="{FE3412C0-B18B-400D-9D5D-50CD3ED00EF0}" presName="cycle" presStyleCnt="0"/>
      <dgm:spPr/>
    </dgm:pt>
    <dgm:pt modelId="{32539CC7-6FF9-4830-B4C6-4F5DD3D21134}" type="pres">
      <dgm:prSet presAssocID="{FE3412C0-B18B-400D-9D5D-50CD3ED00EF0}" presName="srcNode" presStyleLbl="node1" presStyleIdx="0" presStyleCnt="7"/>
      <dgm:spPr/>
    </dgm:pt>
    <dgm:pt modelId="{FDB271BA-DC55-4125-AF0C-3C6BBEAD6594}" type="pres">
      <dgm:prSet presAssocID="{FE3412C0-B18B-400D-9D5D-50CD3ED00EF0}" presName="conn" presStyleLbl="parChTrans1D2" presStyleIdx="0" presStyleCnt="1"/>
      <dgm:spPr/>
    </dgm:pt>
    <dgm:pt modelId="{39F3435E-CF68-438A-BF69-E67A3F2E52D0}" type="pres">
      <dgm:prSet presAssocID="{FE3412C0-B18B-400D-9D5D-50CD3ED00EF0}" presName="extraNode" presStyleLbl="node1" presStyleIdx="0" presStyleCnt="7"/>
      <dgm:spPr/>
    </dgm:pt>
    <dgm:pt modelId="{1088C0B2-5D8C-4CA9-A449-C0048C514595}" type="pres">
      <dgm:prSet presAssocID="{FE3412C0-B18B-400D-9D5D-50CD3ED00EF0}" presName="dstNode" presStyleLbl="node1" presStyleIdx="0" presStyleCnt="7"/>
      <dgm:spPr/>
    </dgm:pt>
    <dgm:pt modelId="{D8F88CC9-7BD7-4A07-9CC9-20721D175C81}" type="pres">
      <dgm:prSet presAssocID="{B15FF1D1-4F5D-4C38-B3AA-97AC249C7606}" presName="text_1" presStyleLbl="node1" presStyleIdx="0" presStyleCnt="7">
        <dgm:presLayoutVars>
          <dgm:bulletEnabled val="1"/>
        </dgm:presLayoutVars>
      </dgm:prSet>
      <dgm:spPr/>
    </dgm:pt>
    <dgm:pt modelId="{A01C135B-8A1A-4B38-AF88-203F4E8A3D64}" type="pres">
      <dgm:prSet presAssocID="{B15FF1D1-4F5D-4C38-B3AA-97AC249C7606}" presName="accent_1" presStyleCnt="0"/>
      <dgm:spPr/>
    </dgm:pt>
    <dgm:pt modelId="{1BC32CBE-D928-4FB2-8B2A-E95F84725795}" type="pres">
      <dgm:prSet presAssocID="{B15FF1D1-4F5D-4C38-B3AA-97AC249C7606}" presName="accentRepeatNode" presStyleLbl="solidFgAcc1" presStyleIdx="0" presStyleCnt="7"/>
      <dgm:spPr/>
    </dgm:pt>
    <dgm:pt modelId="{2BDC65F1-17DE-43A4-BC13-800FA56496FD}" type="pres">
      <dgm:prSet presAssocID="{3FCB341D-C7EE-4671-B437-B8F9A2EA1C20}" presName="text_2" presStyleLbl="node1" presStyleIdx="1" presStyleCnt="7">
        <dgm:presLayoutVars>
          <dgm:bulletEnabled val="1"/>
        </dgm:presLayoutVars>
      </dgm:prSet>
      <dgm:spPr/>
    </dgm:pt>
    <dgm:pt modelId="{8EA65F30-37FB-4F23-B866-AC24C493DBD7}" type="pres">
      <dgm:prSet presAssocID="{3FCB341D-C7EE-4671-B437-B8F9A2EA1C20}" presName="accent_2" presStyleCnt="0"/>
      <dgm:spPr/>
    </dgm:pt>
    <dgm:pt modelId="{83F5AEF6-DDF9-49DA-BAA2-326E89E6C135}" type="pres">
      <dgm:prSet presAssocID="{3FCB341D-C7EE-4671-B437-B8F9A2EA1C20}" presName="accentRepeatNode" presStyleLbl="solidFgAcc1" presStyleIdx="1" presStyleCnt="7"/>
      <dgm:spPr/>
    </dgm:pt>
    <dgm:pt modelId="{883FED99-4849-4D41-A255-2B06E7650C59}" type="pres">
      <dgm:prSet presAssocID="{0138C7FA-8553-4DC5-8ADA-E0E845EAFDB9}" presName="text_3" presStyleLbl="node1" presStyleIdx="2" presStyleCnt="7">
        <dgm:presLayoutVars>
          <dgm:bulletEnabled val="1"/>
        </dgm:presLayoutVars>
      </dgm:prSet>
      <dgm:spPr/>
    </dgm:pt>
    <dgm:pt modelId="{53306DB5-ABFD-4C0B-9AF0-5852EA30BE66}" type="pres">
      <dgm:prSet presAssocID="{0138C7FA-8553-4DC5-8ADA-E0E845EAFDB9}" presName="accent_3" presStyleCnt="0"/>
      <dgm:spPr/>
    </dgm:pt>
    <dgm:pt modelId="{23D46F41-29EF-4D20-89B4-FF748D4BA3A8}" type="pres">
      <dgm:prSet presAssocID="{0138C7FA-8553-4DC5-8ADA-E0E845EAFDB9}" presName="accentRepeatNode" presStyleLbl="solidFgAcc1" presStyleIdx="2" presStyleCnt="7"/>
      <dgm:spPr/>
    </dgm:pt>
    <dgm:pt modelId="{E54B656D-9132-48A7-93C9-2E3A2C978AEF}" type="pres">
      <dgm:prSet presAssocID="{99E7C499-C1E8-4E57-8FE2-0FD688C6A34E}" presName="text_4" presStyleLbl="node1" presStyleIdx="3" presStyleCnt="7">
        <dgm:presLayoutVars>
          <dgm:bulletEnabled val="1"/>
        </dgm:presLayoutVars>
      </dgm:prSet>
      <dgm:spPr/>
    </dgm:pt>
    <dgm:pt modelId="{147A2642-76A2-46AA-8EBE-77FAD85ACE9E}" type="pres">
      <dgm:prSet presAssocID="{99E7C499-C1E8-4E57-8FE2-0FD688C6A34E}" presName="accent_4" presStyleCnt="0"/>
      <dgm:spPr/>
    </dgm:pt>
    <dgm:pt modelId="{CB492018-D3A8-4017-9CA2-0E5EC337D07B}" type="pres">
      <dgm:prSet presAssocID="{99E7C499-C1E8-4E57-8FE2-0FD688C6A34E}" presName="accentRepeatNode" presStyleLbl="solidFgAcc1" presStyleIdx="3" presStyleCnt="7"/>
      <dgm:spPr/>
    </dgm:pt>
    <dgm:pt modelId="{44F2730F-EE69-4655-86D7-9713373C429D}" type="pres">
      <dgm:prSet presAssocID="{E74705F1-ABC0-4411-B840-0F6376ACB0DD}" presName="text_5" presStyleLbl="node1" presStyleIdx="4" presStyleCnt="7">
        <dgm:presLayoutVars>
          <dgm:bulletEnabled val="1"/>
        </dgm:presLayoutVars>
      </dgm:prSet>
      <dgm:spPr/>
    </dgm:pt>
    <dgm:pt modelId="{CC3C1E56-AE81-4F7F-A474-5A43A3793D4C}" type="pres">
      <dgm:prSet presAssocID="{E74705F1-ABC0-4411-B840-0F6376ACB0DD}" presName="accent_5" presStyleCnt="0"/>
      <dgm:spPr/>
    </dgm:pt>
    <dgm:pt modelId="{3FCC1C70-7306-460A-B118-E51A51D9F301}" type="pres">
      <dgm:prSet presAssocID="{E74705F1-ABC0-4411-B840-0F6376ACB0DD}" presName="accentRepeatNode" presStyleLbl="solidFgAcc1" presStyleIdx="4" presStyleCnt="7"/>
      <dgm:spPr/>
    </dgm:pt>
    <dgm:pt modelId="{FBB3CD48-517A-4AB5-B2C2-5A24406378E4}" type="pres">
      <dgm:prSet presAssocID="{DB5D3C4B-190A-4921-A7C9-77288CC29FDE}" presName="text_6" presStyleLbl="node1" presStyleIdx="5" presStyleCnt="7">
        <dgm:presLayoutVars>
          <dgm:bulletEnabled val="1"/>
        </dgm:presLayoutVars>
      </dgm:prSet>
      <dgm:spPr/>
    </dgm:pt>
    <dgm:pt modelId="{62EDAF18-3A04-4DE8-BC2C-0794C0DB3F35}" type="pres">
      <dgm:prSet presAssocID="{DB5D3C4B-190A-4921-A7C9-77288CC29FDE}" presName="accent_6" presStyleCnt="0"/>
      <dgm:spPr/>
    </dgm:pt>
    <dgm:pt modelId="{9366D16D-3D4A-4129-BC3A-269D1E95E899}" type="pres">
      <dgm:prSet presAssocID="{DB5D3C4B-190A-4921-A7C9-77288CC29FDE}" presName="accentRepeatNode" presStyleLbl="solidFgAcc1" presStyleIdx="5" presStyleCnt="7"/>
      <dgm:spPr/>
    </dgm:pt>
    <dgm:pt modelId="{971715FA-F912-42BD-A60A-B2E507D9BB44}" type="pres">
      <dgm:prSet presAssocID="{A7FF4BB6-C1B2-4955-9EFC-EACF37F3041C}" presName="text_7" presStyleLbl="node1" presStyleIdx="6" presStyleCnt="7">
        <dgm:presLayoutVars>
          <dgm:bulletEnabled val="1"/>
        </dgm:presLayoutVars>
      </dgm:prSet>
      <dgm:spPr/>
    </dgm:pt>
    <dgm:pt modelId="{B6A83A4D-67EC-4521-8A9A-486D2A839EE6}" type="pres">
      <dgm:prSet presAssocID="{A7FF4BB6-C1B2-4955-9EFC-EACF37F3041C}" presName="accent_7" presStyleCnt="0"/>
      <dgm:spPr/>
    </dgm:pt>
    <dgm:pt modelId="{CD7AA514-2757-4ECF-94C6-1758D8F3A8B9}" type="pres">
      <dgm:prSet presAssocID="{A7FF4BB6-C1B2-4955-9EFC-EACF37F3041C}" presName="accentRepeatNode" presStyleLbl="solidFgAcc1" presStyleIdx="6" presStyleCnt="7"/>
      <dgm:spPr/>
    </dgm:pt>
  </dgm:ptLst>
  <dgm:cxnLst>
    <dgm:cxn modelId="{3D0CA300-5509-4110-AE78-9A0491A17F00}" srcId="{FE3412C0-B18B-400D-9D5D-50CD3ED00EF0}" destId="{E74705F1-ABC0-4411-B840-0F6376ACB0DD}" srcOrd="4" destOrd="0" parTransId="{A7FD2ED6-C7BB-4AF3-A670-FF86061CCB5A}" sibTransId="{FC43C7F5-2429-493B-A734-81C6761FEA06}"/>
    <dgm:cxn modelId="{2C76AE00-378F-4E42-8BFE-7CF794F3CD42}" type="presOf" srcId="{3FCB341D-C7EE-4671-B437-B8F9A2EA1C20}" destId="{2BDC65F1-17DE-43A4-BC13-800FA56496FD}" srcOrd="0" destOrd="0" presId="urn:microsoft.com/office/officeart/2008/layout/VerticalCurvedList"/>
    <dgm:cxn modelId="{AED28B08-0B11-4C7C-8147-42C324F89BB1}" type="presOf" srcId="{E74705F1-ABC0-4411-B840-0F6376ACB0DD}" destId="{44F2730F-EE69-4655-86D7-9713373C429D}" srcOrd="0" destOrd="0" presId="urn:microsoft.com/office/officeart/2008/layout/VerticalCurvedList"/>
    <dgm:cxn modelId="{91488F1E-1670-4D8E-815E-0DDD2F73725B}" type="presOf" srcId="{FE3412C0-B18B-400D-9D5D-50CD3ED00EF0}" destId="{F1163B94-6CB8-4EA6-8D17-BFB5B863F575}" srcOrd="0" destOrd="0" presId="urn:microsoft.com/office/officeart/2008/layout/VerticalCurvedList"/>
    <dgm:cxn modelId="{11C9145F-C85F-447B-80A1-B2A233AC9867}" type="presOf" srcId="{DB5D3C4B-190A-4921-A7C9-77288CC29FDE}" destId="{FBB3CD48-517A-4AB5-B2C2-5A24406378E4}" srcOrd="0" destOrd="0" presId="urn:microsoft.com/office/officeart/2008/layout/VerticalCurvedList"/>
    <dgm:cxn modelId="{BB4BD262-F634-4F61-BEA6-156AFDB509D9}" srcId="{FE3412C0-B18B-400D-9D5D-50CD3ED00EF0}" destId="{0138C7FA-8553-4DC5-8ADA-E0E845EAFDB9}" srcOrd="2" destOrd="0" parTransId="{50BD7476-FD7A-40AF-BD43-CAAD8ACCC835}" sibTransId="{B6A35F14-3E8B-4BB4-9F64-BB33662637E7}"/>
    <dgm:cxn modelId="{52551378-B245-431A-A190-6213549AC178}" srcId="{FE3412C0-B18B-400D-9D5D-50CD3ED00EF0}" destId="{B15FF1D1-4F5D-4C38-B3AA-97AC249C7606}" srcOrd="0" destOrd="0" parTransId="{D3699D60-081C-48E0-96B7-B4E52DFAE7F1}" sibTransId="{E2F3F19A-D84F-4346-959F-1FD385A0A855}"/>
    <dgm:cxn modelId="{60CA3EBA-A04C-4162-84C4-71040968440A}" srcId="{FE3412C0-B18B-400D-9D5D-50CD3ED00EF0}" destId="{3FCB341D-C7EE-4671-B437-B8F9A2EA1C20}" srcOrd="1" destOrd="0" parTransId="{7D737FF4-7196-4A1F-BD72-B057F44E4AFE}" sibTransId="{9A326D44-E27B-4D0A-9D10-3731349EC356}"/>
    <dgm:cxn modelId="{655C94C2-D1CC-441B-A64E-42A3F7319A4C}" type="presOf" srcId="{0138C7FA-8553-4DC5-8ADA-E0E845EAFDB9}" destId="{883FED99-4849-4D41-A255-2B06E7650C59}" srcOrd="0" destOrd="0" presId="urn:microsoft.com/office/officeart/2008/layout/VerticalCurvedList"/>
    <dgm:cxn modelId="{C9B798CA-F311-41EA-A291-56EC6E7D21B4}" type="presOf" srcId="{B15FF1D1-4F5D-4C38-B3AA-97AC249C7606}" destId="{D8F88CC9-7BD7-4A07-9CC9-20721D175C81}" srcOrd="0" destOrd="0" presId="urn:microsoft.com/office/officeart/2008/layout/VerticalCurvedList"/>
    <dgm:cxn modelId="{746204CE-82A0-420B-A7CF-52C99105E63E}" srcId="{FE3412C0-B18B-400D-9D5D-50CD3ED00EF0}" destId="{DB5D3C4B-190A-4921-A7C9-77288CC29FDE}" srcOrd="5" destOrd="0" parTransId="{5A2229F0-6562-4CD6-A3A4-A361AA24426C}" sibTransId="{96469186-4A5B-4FC8-9D7F-1972EADE7C4B}"/>
    <dgm:cxn modelId="{43C436DB-C6A7-4496-9A69-B80366EE9647}" srcId="{FE3412C0-B18B-400D-9D5D-50CD3ED00EF0}" destId="{EFA687FC-D6A0-4194-93A1-846F3A1C59FE}" srcOrd="7" destOrd="0" parTransId="{04AF9E7A-2120-44F6-B671-D0D0B29841BE}" sibTransId="{F4B1A9F6-911D-4F1F-883F-4F75BFE0FDFD}"/>
    <dgm:cxn modelId="{6B029DE4-855F-4FB0-9641-F6AB4CAAC3B5}" srcId="{FE3412C0-B18B-400D-9D5D-50CD3ED00EF0}" destId="{99E7C499-C1E8-4E57-8FE2-0FD688C6A34E}" srcOrd="3" destOrd="0" parTransId="{A1182541-72B0-400B-AC58-8197B6914B34}" sibTransId="{069C6530-031A-4C24-9FE2-B9ABA3A8EC99}"/>
    <dgm:cxn modelId="{3151FAF2-EC68-4900-98F0-83860E95F0DE}" type="presOf" srcId="{A7FF4BB6-C1B2-4955-9EFC-EACF37F3041C}" destId="{971715FA-F912-42BD-A60A-B2E507D9BB44}" srcOrd="0" destOrd="0" presId="urn:microsoft.com/office/officeart/2008/layout/VerticalCurvedList"/>
    <dgm:cxn modelId="{5DA280F5-5577-4964-B845-4E26F4F5DA03}" type="presOf" srcId="{E2F3F19A-D84F-4346-959F-1FD385A0A855}" destId="{FDB271BA-DC55-4125-AF0C-3C6BBEAD6594}" srcOrd="0" destOrd="0" presId="urn:microsoft.com/office/officeart/2008/layout/VerticalCurvedList"/>
    <dgm:cxn modelId="{F7CCB3F6-A048-4059-ABEB-833AD63E7E38}" srcId="{FE3412C0-B18B-400D-9D5D-50CD3ED00EF0}" destId="{A7FF4BB6-C1B2-4955-9EFC-EACF37F3041C}" srcOrd="6" destOrd="0" parTransId="{F2A4D174-E17A-4FA6-B7E9-EFA34E6766DE}" sibTransId="{AD1A3809-2AE4-484C-AFB2-E710DD9026D7}"/>
    <dgm:cxn modelId="{98CDE9F8-2F36-402E-A395-DA115146C584}" type="presOf" srcId="{99E7C499-C1E8-4E57-8FE2-0FD688C6A34E}" destId="{E54B656D-9132-48A7-93C9-2E3A2C978AEF}" srcOrd="0" destOrd="0" presId="urn:microsoft.com/office/officeart/2008/layout/VerticalCurvedList"/>
    <dgm:cxn modelId="{B0B02FDE-76CB-4BBF-AF28-5943DA281F9A}" type="presParOf" srcId="{F1163B94-6CB8-4EA6-8D17-BFB5B863F575}" destId="{FD2474A8-C507-447D-A3F9-C37AD13A4255}" srcOrd="0" destOrd="0" presId="urn:microsoft.com/office/officeart/2008/layout/VerticalCurvedList"/>
    <dgm:cxn modelId="{86EDB0FB-3CDB-45B7-B242-4FE81370630C}" type="presParOf" srcId="{FD2474A8-C507-447D-A3F9-C37AD13A4255}" destId="{27865E94-1E77-462B-BB8C-1D2B6190C884}" srcOrd="0" destOrd="0" presId="urn:microsoft.com/office/officeart/2008/layout/VerticalCurvedList"/>
    <dgm:cxn modelId="{B68CF8DC-6555-4ECA-99A6-ED7397186197}" type="presParOf" srcId="{27865E94-1E77-462B-BB8C-1D2B6190C884}" destId="{32539CC7-6FF9-4830-B4C6-4F5DD3D21134}" srcOrd="0" destOrd="0" presId="urn:microsoft.com/office/officeart/2008/layout/VerticalCurvedList"/>
    <dgm:cxn modelId="{9D225ACE-74AD-4E3D-9E1C-C4B9F8F9711C}" type="presParOf" srcId="{27865E94-1E77-462B-BB8C-1D2B6190C884}" destId="{FDB271BA-DC55-4125-AF0C-3C6BBEAD6594}" srcOrd="1" destOrd="0" presId="urn:microsoft.com/office/officeart/2008/layout/VerticalCurvedList"/>
    <dgm:cxn modelId="{55528479-EC03-485B-A96B-AFF198FEE29C}" type="presParOf" srcId="{27865E94-1E77-462B-BB8C-1D2B6190C884}" destId="{39F3435E-CF68-438A-BF69-E67A3F2E52D0}" srcOrd="2" destOrd="0" presId="urn:microsoft.com/office/officeart/2008/layout/VerticalCurvedList"/>
    <dgm:cxn modelId="{14307AAA-B18F-4543-BE90-30355B82D0E2}" type="presParOf" srcId="{27865E94-1E77-462B-BB8C-1D2B6190C884}" destId="{1088C0B2-5D8C-4CA9-A449-C0048C514595}" srcOrd="3" destOrd="0" presId="urn:microsoft.com/office/officeart/2008/layout/VerticalCurvedList"/>
    <dgm:cxn modelId="{79B24538-B5A2-4980-89E6-3A10B54F2BE0}" type="presParOf" srcId="{FD2474A8-C507-447D-A3F9-C37AD13A4255}" destId="{D8F88CC9-7BD7-4A07-9CC9-20721D175C81}" srcOrd="1" destOrd="0" presId="urn:microsoft.com/office/officeart/2008/layout/VerticalCurvedList"/>
    <dgm:cxn modelId="{CF548463-316A-46E7-9199-CD4BF15010E6}" type="presParOf" srcId="{FD2474A8-C507-447D-A3F9-C37AD13A4255}" destId="{A01C135B-8A1A-4B38-AF88-203F4E8A3D64}" srcOrd="2" destOrd="0" presId="urn:microsoft.com/office/officeart/2008/layout/VerticalCurvedList"/>
    <dgm:cxn modelId="{794E9EE2-D238-42A8-80FC-2DCF61434AB3}" type="presParOf" srcId="{A01C135B-8A1A-4B38-AF88-203F4E8A3D64}" destId="{1BC32CBE-D928-4FB2-8B2A-E95F84725795}" srcOrd="0" destOrd="0" presId="urn:microsoft.com/office/officeart/2008/layout/VerticalCurvedList"/>
    <dgm:cxn modelId="{8D20E326-544B-4E72-99A5-357660F13636}" type="presParOf" srcId="{FD2474A8-C507-447D-A3F9-C37AD13A4255}" destId="{2BDC65F1-17DE-43A4-BC13-800FA56496FD}" srcOrd="3" destOrd="0" presId="urn:microsoft.com/office/officeart/2008/layout/VerticalCurvedList"/>
    <dgm:cxn modelId="{F12341ED-A6F7-4624-86CC-ACA7C1365639}" type="presParOf" srcId="{FD2474A8-C507-447D-A3F9-C37AD13A4255}" destId="{8EA65F30-37FB-4F23-B866-AC24C493DBD7}" srcOrd="4" destOrd="0" presId="urn:microsoft.com/office/officeart/2008/layout/VerticalCurvedList"/>
    <dgm:cxn modelId="{06E5821E-CCE1-4995-80AC-4962E95D5159}" type="presParOf" srcId="{8EA65F30-37FB-4F23-B866-AC24C493DBD7}" destId="{83F5AEF6-DDF9-49DA-BAA2-326E89E6C135}" srcOrd="0" destOrd="0" presId="urn:microsoft.com/office/officeart/2008/layout/VerticalCurvedList"/>
    <dgm:cxn modelId="{7E4A2EA5-28F5-4D67-BF2B-1B0F75ED0950}" type="presParOf" srcId="{FD2474A8-C507-447D-A3F9-C37AD13A4255}" destId="{883FED99-4849-4D41-A255-2B06E7650C59}" srcOrd="5" destOrd="0" presId="urn:microsoft.com/office/officeart/2008/layout/VerticalCurvedList"/>
    <dgm:cxn modelId="{7C9A3A5A-04F3-4061-A2DC-839E443E3178}" type="presParOf" srcId="{FD2474A8-C507-447D-A3F9-C37AD13A4255}" destId="{53306DB5-ABFD-4C0B-9AF0-5852EA30BE66}" srcOrd="6" destOrd="0" presId="urn:microsoft.com/office/officeart/2008/layout/VerticalCurvedList"/>
    <dgm:cxn modelId="{C754576E-4D70-437F-B19C-FF39B99DDF18}" type="presParOf" srcId="{53306DB5-ABFD-4C0B-9AF0-5852EA30BE66}" destId="{23D46F41-29EF-4D20-89B4-FF748D4BA3A8}" srcOrd="0" destOrd="0" presId="urn:microsoft.com/office/officeart/2008/layout/VerticalCurvedList"/>
    <dgm:cxn modelId="{9FA6D3A1-F39D-41F4-99BF-9896714B98FE}" type="presParOf" srcId="{FD2474A8-C507-447D-A3F9-C37AD13A4255}" destId="{E54B656D-9132-48A7-93C9-2E3A2C978AEF}" srcOrd="7" destOrd="0" presId="urn:microsoft.com/office/officeart/2008/layout/VerticalCurvedList"/>
    <dgm:cxn modelId="{15817000-EB6D-4E36-9E49-4638F26D13F6}" type="presParOf" srcId="{FD2474A8-C507-447D-A3F9-C37AD13A4255}" destId="{147A2642-76A2-46AA-8EBE-77FAD85ACE9E}" srcOrd="8" destOrd="0" presId="urn:microsoft.com/office/officeart/2008/layout/VerticalCurvedList"/>
    <dgm:cxn modelId="{21F83A2C-4A0B-4B55-8C4D-9E08031B238F}" type="presParOf" srcId="{147A2642-76A2-46AA-8EBE-77FAD85ACE9E}" destId="{CB492018-D3A8-4017-9CA2-0E5EC337D07B}" srcOrd="0" destOrd="0" presId="urn:microsoft.com/office/officeart/2008/layout/VerticalCurvedList"/>
    <dgm:cxn modelId="{CF015005-627D-4070-B9D1-2070B2681473}" type="presParOf" srcId="{FD2474A8-C507-447D-A3F9-C37AD13A4255}" destId="{44F2730F-EE69-4655-86D7-9713373C429D}" srcOrd="9" destOrd="0" presId="urn:microsoft.com/office/officeart/2008/layout/VerticalCurvedList"/>
    <dgm:cxn modelId="{387F4103-E3DA-4C46-9133-794CBF51DB21}" type="presParOf" srcId="{FD2474A8-C507-447D-A3F9-C37AD13A4255}" destId="{CC3C1E56-AE81-4F7F-A474-5A43A3793D4C}" srcOrd="10" destOrd="0" presId="urn:microsoft.com/office/officeart/2008/layout/VerticalCurvedList"/>
    <dgm:cxn modelId="{2506ED61-16E3-4A62-AB8F-1B3FB07AD51D}" type="presParOf" srcId="{CC3C1E56-AE81-4F7F-A474-5A43A3793D4C}" destId="{3FCC1C70-7306-460A-B118-E51A51D9F301}" srcOrd="0" destOrd="0" presId="urn:microsoft.com/office/officeart/2008/layout/VerticalCurvedList"/>
    <dgm:cxn modelId="{11FF0219-F187-40AB-9DF1-26F5D8AB5000}" type="presParOf" srcId="{FD2474A8-C507-447D-A3F9-C37AD13A4255}" destId="{FBB3CD48-517A-4AB5-B2C2-5A24406378E4}" srcOrd="11" destOrd="0" presId="urn:microsoft.com/office/officeart/2008/layout/VerticalCurvedList"/>
    <dgm:cxn modelId="{AFE7B493-E98B-48A7-8391-788BCADF8A44}" type="presParOf" srcId="{FD2474A8-C507-447D-A3F9-C37AD13A4255}" destId="{62EDAF18-3A04-4DE8-BC2C-0794C0DB3F35}" srcOrd="12" destOrd="0" presId="urn:microsoft.com/office/officeart/2008/layout/VerticalCurvedList"/>
    <dgm:cxn modelId="{B575D4DF-6640-4701-80A2-76AD46A147C1}" type="presParOf" srcId="{62EDAF18-3A04-4DE8-BC2C-0794C0DB3F35}" destId="{9366D16D-3D4A-4129-BC3A-269D1E95E899}" srcOrd="0" destOrd="0" presId="urn:microsoft.com/office/officeart/2008/layout/VerticalCurvedList"/>
    <dgm:cxn modelId="{94ABA351-6A04-46D3-ACFE-A41E8991E5EA}" type="presParOf" srcId="{FD2474A8-C507-447D-A3F9-C37AD13A4255}" destId="{971715FA-F912-42BD-A60A-B2E507D9BB44}" srcOrd="13" destOrd="0" presId="urn:microsoft.com/office/officeart/2008/layout/VerticalCurvedList"/>
    <dgm:cxn modelId="{89F05C83-5375-493F-8A56-9434CFAFF485}" type="presParOf" srcId="{FD2474A8-C507-447D-A3F9-C37AD13A4255}" destId="{B6A83A4D-67EC-4521-8A9A-486D2A839EE6}" srcOrd="14" destOrd="0" presId="urn:microsoft.com/office/officeart/2008/layout/VerticalCurvedList"/>
    <dgm:cxn modelId="{0B4FDD48-43E3-4BCD-BD71-05552A55C9C9}" type="presParOf" srcId="{B6A83A4D-67EC-4521-8A9A-486D2A839EE6}" destId="{CD7AA514-2757-4ECF-94C6-1758D8F3A8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3412C0-B18B-400D-9D5D-50CD3ED00EF0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FF1D1-4F5D-4C38-B3AA-97AC249C7606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Raw data ingestion</a:t>
          </a:r>
        </a:p>
      </dgm:t>
    </dgm:pt>
    <dgm:pt modelId="{D3699D60-081C-48E0-96B7-B4E52DFAE7F1}" type="parTrans" cxnId="{52551378-B245-431A-A190-6213549AC178}">
      <dgm:prSet/>
      <dgm:spPr/>
      <dgm:t>
        <a:bodyPr/>
        <a:lstStyle/>
        <a:p>
          <a:endParaRPr lang="en-US"/>
        </a:p>
      </dgm:t>
    </dgm:pt>
    <dgm:pt modelId="{E2F3F19A-D84F-4346-959F-1FD385A0A855}" type="sibTrans" cxnId="{52551378-B245-431A-A190-6213549AC178}">
      <dgm:prSet/>
      <dgm:spPr/>
      <dgm:t>
        <a:bodyPr/>
        <a:lstStyle/>
        <a:p>
          <a:endParaRPr lang="en-US"/>
        </a:p>
      </dgm:t>
    </dgm:pt>
    <dgm:pt modelId="{3FCB341D-C7EE-4671-B437-B8F9A2EA1C20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Correct the data format</a:t>
          </a:r>
        </a:p>
      </dgm:t>
    </dgm:pt>
    <dgm:pt modelId="{7D737FF4-7196-4A1F-BD72-B057F44E4AFE}" type="parTrans" cxnId="{60CA3EBA-A04C-4162-84C4-71040968440A}">
      <dgm:prSet/>
      <dgm:spPr/>
      <dgm:t>
        <a:bodyPr/>
        <a:lstStyle/>
        <a:p>
          <a:endParaRPr lang="en-US"/>
        </a:p>
      </dgm:t>
    </dgm:pt>
    <dgm:pt modelId="{9A326D44-E27B-4D0A-9D10-3731349EC356}" type="sibTrans" cxnId="{60CA3EBA-A04C-4162-84C4-71040968440A}">
      <dgm:prSet/>
      <dgm:spPr/>
      <dgm:t>
        <a:bodyPr/>
        <a:lstStyle/>
        <a:p>
          <a:endParaRPr lang="en-US"/>
        </a:p>
      </dgm:t>
    </dgm:pt>
    <dgm:pt modelId="{0138C7FA-8553-4DC5-8ADA-E0E845EAFDB9}">
      <dgm:prSet phldrT="[Text]"/>
      <dgm:spPr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</dgm:spPr>
      <dgm:t>
        <a:bodyPr/>
        <a:lstStyle/>
        <a:p>
          <a:r>
            <a:rPr lang="en-US" dirty="0"/>
            <a:t>Get some Statistics</a:t>
          </a:r>
        </a:p>
      </dgm:t>
    </dgm:pt>
    <dgm:pt modelId="{50BD7476-FD7A-40AF-BD43-CAAD8ACCC835}" type="parTrans" cxnId="{BB4BD262-F634-4F61-BEA6-156AFDB509D9}">
      <dgm:prSet/>
      <dgm:spPr/>
      <dgm:t>
        <a:bodyPr/>
        <a:lstStyle/>
        <a:p>
          <a:endParaRPr lang="en-US"/>
        </a:p>
      </dgm:t>
    </dgm:pt>
    <dgm:pt modelId="{B6A35F14-3E8B-4BB4-9F64-BB33662637E7}" type="sibTrans" cxnId="{BB4BD262-F634-4F61-BEA6-156AFDB509D9}">
      <dgm:prSet/>
      <dgm:spPr/>
      <dgm:t>
        <a:bodyPr/>
        <a:lstStyle/>
        <a:p>
          <a:endParaRPr lang="en-US"/>
        </a:p>
      </dgm:t>
    </dgm:pt>
    <dgm:pt modelId="{99E7C499-C1E8-4E57-8FE2-0FD688C6A34E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A1182541-72B0-400B-AC58-8197B6914B34}" type="parTrans" cxnId="{6B029DE4-855F-4FB0-9641-F6AB4CAAC3B5}">
      <dgm:prSet/>
      <dgm:spPr/>
      <dgm:t>
        <a:bodyPr/>
        <a:lstStyle/>
        <a:p>
          <a:endParaRPr lang="en-US"/>
        </a:p>
      </dgm:t>
    </dgm:pt>
    <dgm:pt modelId="{069C6530-031A-4C24-9FE2-B9ABA3A8EC99}" type="sibTrans" cxnId="{6B029DE4-855F-4FB0-9641-F6AB4CAAC3B5}">
      <dgm:prSet/>
      <dgm:spPr/>
      <dgm:t>
        <a:bodyPr/>
        <a:lstStyle/>
        <a:p>
          <a:endParaRPr lang="en-US"/>
        </a:p>
      </dgm:t>
    </dgm:pt>
    <dgm:pt modelId="{E74705F1-ABC0-4411-B840-0F6376ACB0DD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A7FD2ED6-C7BB-4AF3-A670-FF86061CCB5A}" type="parTrans" cxnId="{3D0CA300-5509-4110-AE78-9A0491A17F00}">
      <dgm:prSet/>
      <dgm:spPr/>
      <dgm:t>
        <a:bodyPr/>
        <a:lstStyle/>
        <a:p>
          <a:endParaRPr lang="en-US"/>
        </a:p>
      </dgm:t>
    </dgm:pt>
    <dgm:pt modelId="{FC43C7F5-2429-493B-A734-81C6761FEA06}" type="sibTrans" cxnId="{3D0CA300-5509-4110-AE78-9A0491A17F00}">
      <dgm:prSet/>
      <dgm:spPr/>
      <dgm:t>
        <a:bodyPr/>
        <a:lstStyle/>
        <a:p>
          <a:endParaRPr lang="en-US"/>
        </a:p>
      </dgm:t>
    </dgm:pt>
    <dgm:pt modelId="{DB5D3C4B-190A-4921-A7C9-77288CC29FDE}">
      <dgm:prSet/>
      <dgm:spPr/>
      <dgm:t>
        <a:bodyPr/>
        <a:lstStyle/>
        <a:p>
          <a:r>
            <a:rPr lang="en-US" dirty="0"/>
            <a:t>Summarize</a:t>
          </a:r>
        </a:p>
      </dgm:t>
    </dgm:pt>
    <dgm:pt modelId="{5A2229F0-6562-4CD6-A3A4-A361AA24426C}" type="parTrans" cxnId="{746204CE-82A0-420B-A7CF-52C99105E63E}">
      <dgm:prSet/>
      <dgm:spPr/>
      <dgm:t>
        <a:bodyPr/>
        <a:lstStyle/>
        <a:p>
          <a:endParaRPr lang="en-US"/>
        </a:p>
      </dgm:t>
    </dgm:pt>
    <dgm:pt modelId="{96469186-4A5B-4FC8-9D7F-1972EADE7C4B}" type="sibTrans" cxnId="{746204CE-82A0-420B-A7CF-52C99105E63E}">
      <dgm:prSet/>
      <dgm:spPr/>
      <dgm:t>
        <a:bodyPr/>
        <a:lstStyle/>
        <a:p>
          <a:endParaRPr lang="en-US"/>
        </a:p>
      </dgm:t>
    </dgm:pt>
    <dgm:pt modelId="{A7FF4BB6-C1B2-4955-9EFC-EACF37F3041C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F2A4D174-E17A-4FA6-B7E9-EFA34E6766DE}" type="parTrans" cxnId="{F7CCB3F6-A048-4059-ABEB-833AD63E7E38}">
      <dgm:prSet/>
      <dgm:spPr/>
      <dgm:t>
        <a:bodyPr/>
        <a:lstStyle/>
        <a:p>
          <a:endParaRPr lang="en-US"/>
        </a:p>
      </dgm:t>
    </dgm:pt>
    <dgm:pt modelId="{AD1A3809-2AE4-484C-AFB2-E710DD9026D7}" type="sibTrans" cxnId="{F7CCB3F6-A048-4059-ABEB-833AD63E7E38}">
      <dgm:prSet/>
      <dgm:spPr/>
      <dgm:t>
        <a:bodyPr/>
        <a:lstStyle/>
        <a:p>
          <a:endParaRPr lang="en-US"/>
        </a:p>
      </dgm:t>
    </dgm:pt>
    <dgm:pt modelId="{EFA687FC-D6A0-4194-93A1-846F3A1C59FE}">
      <dgm:prSet/>
      <dgm:spPr/>
      <dgm:t>
        <a:bodyPr/>
        <a:lstStyle/>
        <a:p>
          <a:endParaRPr lang="en-US"/>
        </a:p>
      </dgm:t>
    </dgm:pt>
    <dgm:pt modelId="{04AF9E7A-2120-44F6-B671-D0D0B29841BE}" type="parTrans" cxnId="{43C436DB-C6A7-4496-9A69-B80366EE9647}">
      <dgm:prSet/>
      <dgm:spPr/>
      <dgm:t>
        <a:bodyPr/>
        <a:lstStyle/>
        <a:p>
          <a:endParaRPr lang="en-US"/>
        </a:p>
      </dgm:t>
    </dgm:pt>
    <dgm:pt modelId="{F4B1A9F6-911D-4F1F-883F-4F75BFE0FDFD}" type="sibTrans" cxnId="{43C436DB-C6A7-4496-9A69-B80366EE9647}">
      <dgm:prSet/>
      <dgm:spPr/>
      <dgm:t>
        <a:bodyPr/>
        <a:lstStyle/>
        <a:p>
          <a:endParaRPr lang="en-US"/>
        </a:p>
      </dgm:t>
    </dgm:pt>
    <dgm:pt modelId="{F1163B94-6CB8-4EA6-8D17-BFB5B863F575}" type="pres">
      <dgm:prSet presAssocID="{FE3412C0-B18B-400D-9D5D-50CD3ED00EF0}" presName="Name0" presStyleCnt="0">
        <dgm:presLayoutVars>
          <dgm:chMax val="7"/>
          <dgm:chPref val="7"/>
          <dgm:dir/>
        </dgm:presLayoutVars>
      </dgm:prSet>
      <dgm:spPr/>
    </dgm:pt>
    <dgm:pt modelId="{FD2474A8-C507-447D-A3F9-C37AD13A4255}" type="pres">
      <dgm:prSet presAssocID="{FE3412C0-B18B-400D-9D5D-50CD3ED00EF0}" presName="Name1" presStyleCnt="0"/>
      <dgm:spPr/>
    </dgm:pt>
    <dgm:pt modelId="{27865E94-1E77-462B-BB8C-1D2B6190C884}" type="pres">
      <dgm:prSet presAssocID="{FE3412C0-B18B-400D-9D5D-50CD3ED00EF0}" presName="cycle" presStyleCnt="0"/>
      <dgm:spPr/>
    </dgm:pt>
    <dgm:pt modelId="{32539CC7-6FF9-4830-B4C6-4F5DD3D21134}" type="pres">
      <dgm:prSet presAssocID="{FE3412C0-B18B-400D-9D5D-50CD3ED00EF0}" presName="srcNode" presStyleLbl="node1" presStyleIdx="0" presStyleCnt="7"/>
      <dgm:spPr/>
    </dgm:pt>
    <dgm:pt modelId="{FDB271BA-DC55-4125-AF0C-3C6BBEAD6594}" type="pres">
      <dgm:prSet presAssocID="{FE3412C0-B18B-400D-9D5D-50CD3ED00EF0}" presName="conn" presStyleLbl="parChTrans1D2" presStyleIdx="0" presStyleCnt="1"/>
      <dgm:spPr/>
    </dgm:pt>
    <dgm:pt modelId="{39F3435E-CF68-438A-BF69-E67A3F2E52D0}" type="pres">
      <dgm:prSet presAssocID="{FE3412C0-B18B-400D-9D5D-50CD3ED00EF0}" presName="extraNode" presStyleLbl="node1" presStyleIdx="0" presStyleCnt="7"/>
      <dgm:spPr/>
    </dgm:pt>
    <dgm:pt modelId="{1088C0B2-5D8C-4CA9-A449-C0048C514595}" type="pres">
      <dgm:prSet presAssocID="{FE3412C0-B18B-400D-9D5D-50CD3ED00EF0}" presName="dstNode" presStyleLbl="node1" presStyleIdx="0" presStyleCnt="7"/>
      <dgm:spPr/>
    </dgm:pt>
    <dgm:pt modelId="{D8F88CC9-7BD7-4A07-9CC9-20721D175C81}" type="pres">
      <dgm:prSet presAssocID="{B15FF1D1-4F5D-4C38-B3AA-97AC249C7606}" presName="text_1" presStyleLbl="node1" presStyleIdx="0" presStyleCnt="7">
        <dgm:presLayoutVars>
          <dgm:bulletEnabled val="1"/>
        </dgm:presLayoutVars>
      </dgm:prSet>
      <dgm:spPr/>
    </dgm:pt>
    <dgm:pt modelId="{A01C135B-8A1A-4B38-AF88-203F4E8A3D64}" type="pres">
      <dgm:prSet presAssocID="{B15FF1D1-4F5D-4C38-B3AA-97AC249C7606}" presName="accent_1" presStyleCnt="0"/>
      <dgm:spPr/>
    </dgm:pt>
    <dgm:pt modelId="{1BC32CBE-D928-4FB2-8B2A-E95F84725795}" type="pres">
      <dgm:prSet presAssocID="{B15FF1D1-4F5D-4C38-B3AA-97AC249C7606}" presName="accentRepeatNode" presStyleLbl="solidFgAcc1" presStyleIdx="0" presStyleCnt="7"/>
      <dgm:spPr/>
    </dgm:pt>
    <dgm:pt modelId="{2BDC65F1-17DE-43A4-BC13-800FA56496FD}" type="pres">
      <dgm:prSet presAssocID="{3FCB341D-C7EE-4671-B437-B8F9A2EA1C20}" presName="text_2" presStyleLbl="node1" presStyleIdx="1" presStyleCnt="7">
        <dgm:presLayoutVars>
          <dgm:bulletEnabled val="1"/>
        </dgm:presLayoutVars>
      </dgm:prSet>
      <dgm:spPr/>
    </dgm:pt>
    <dgm:pt modelId="{8EA65F30-37FB-4F23-B866-AC24C493DBD7}" type="pres">
      <dgm:prSet presAssocID="{3FCB341D-C7EE-4671-B437-B8F9A2EA1C20}" presName="accent_2" presStyleCnt="0"/>
      <dgm:spPr/>
    </dgm:pt>
    <dgm:pt modelId="{83F5AEF6-DDF9-49DA-BAA2-326E89E6C135}" type="pres">
      <dgm:prSet presAssocID="{3FCB341D-C7EE-4671-B437-B8F9A2EA1C20}" presName="accentRepeatNode" presStyleLbl="solidFgAcc1" presStyleIdx="1" presStyleCnt="7"/>
      <dgm:spPr/>
    </dgm:pt>
    <dgm:pt modelId="{883FED99-4849-4D41-A255-2B06E7650C59}" type="pres">
      <dgm:prSet presAssocID="{0138C7FA-8553-4DC5-8ADA-E0E845EAFDB9}" presName="text_3" presStyleLbl="node1" presStyleIdx="2" presStyleCnt="7">
        <dgm:presLayoutVars>
          <dgm:bulletEnabled val="1"/>
        </dgm:presLayoutVars>
      </dgm:prSet>
      <dgm:spPr/>
    </dgm:pt>
    <dgm:pt modelId="{53306DB5-ABFD-4C0B-9AF0-5852EA30BE66}" type="pres">
      <dgm:prSet presAssocID="{0138C7FA-8553-4DC5-8ADA-E0E845EAFDB9}" presName="accent_3" presStyleCnt="0"/>
      <dgm:spPr/>
    </dgm:pt>
    <dgm:pt modelId="{23D46F41-29EF-4D20-89B4-FF748D4BA3A8}" type="pres">
      <dgm:prSet presAssocID="{0138C7FA-8553-4DC5-8ADA-E0E845EAFDB9}" presName="accentRepeatNode" presStyleLbl="solidFgAcc1" presStyleIdx="2" presStyleCnt="7"/>
      <dgm:spPr/>
    </dgm:pt>
    <dgm:pt modelId="{E54B656D-9132-48A7-93C9-2E3A2C978AEF}" type="pres">
      <dgm:prSet presAssocID="{99E7C499-C1E8-4E57-8FE2-0FD688C6A34E}" presName="text_4" presStyleLbl="node1" presStyleIdx="3" presStyleCnt="7">
        <dgm:presLayoutVars>
          <dgm:bulletEnabled val="1"/>
        </dgm:presLayoutVars>
      </dgm:prSet>
      <dgm:spPr/>
    </dgm:pt>
    <dgm:pt modelId="{147A2642-76A2-46AA-8EBE-77FAD85ACE9E}" type="pres">
      <dgm:prSet presAssocID="{99E7C499-C1E8-4E57-8FE2-0FD688C6A34E}" presName="accent_4" presStyleCnt="0"/>
      <dgm:spPr/>
    </dgm:pt>
    <dgm:pt modelId="{CB492018-D3A8-4017-9CA2-0E5EC337D07B}" type="pres">
      <dgm:prSet presAssocID="{99E7C499-C1E8-4E57-8FE2-0FD688C6A34E}" presName="accentRepeatNode" presStyleLbl="solidFgAcc1" presStyleIdx="3" presStyleCnt="7"/>
      <dgm:spPr/>
    </dgm:pt>
    <dgm:pt modelId="{44F2730F-EE69-4655-86D7-9713373C429D}" type="pres">
      <dgm:prSet presAssocID="{E74705F1-ABC0-4411-B840-0F6376ACB0DD}" presName="text_5" presStyleLbl="node1" presStyleIdx="4" presStyleCnt="7">
        <dgm:presLayoutVars>
          <dgm:bulletEnabled val="1"/>
        </dgm:presLayoutVars>
      </dgm:prSet>
      <dgm:spPr/>
    </dgm:pt>
    <dgm:pt modelId="{CC3C1E56-AE81-4F7F-A474-5A43A3793D4C}" type="pres">
      <dgm:prSet presAssocID="{E74705F1-ABC0-4411-B840-0F6376ACB0DD}" presName="accent_5" presStyleCnt="0"/>
      <dgm:spPr/>
    </dgm:pt>
    <dgm:pt modelId="{3FCC1C70-7306-460A-B118-E51A51D9F301}" type="pres">
      <dgm:prSet presAssocID="{E74705F1-ABC0-4411-B840-0F6376ACB0DD}" presName="accentRepeatNode" presStyleLbl="solidFgAcc1" presStyleIdx="4" presStyleCnt="7"/>
      <dgm:spPr/>
    </dgm:pt>
    <dgm:pt modelId="{FBB3CD48-517A-4AB5-B2C2-5A24406378E4}" type="pres">
      <dgm:prSet presAssocID="{DB5D3C4B-190A-4921-A7C9-77288CC29FDE}" presName="text_6" presStyleLbl="node1" presStyleIdx="5" presStyleCnt="7">
        <dgm:presLayoutVars>
          <dgm:bulletEnabled val="1"/>
        </dgm:presLayoutVars>
      </dgm:prSet>
      <dgm:spPr/>
    </dgm:pt>
    <dgm:pt modelId="{62EDAF18-3A04-4DE8-BC2C-0794C0DB3F35}" type="pres">
      <dgm:prSet presAssocID="{DB5D3C4B-190A-4921-A7C9-77288CC29FDE}" presName="accent_6" presStyleCnt="0"/>
      <dgm:spPr/>
    </dgm:pt>
    <dgm:pt modelId="{9366D16D-3D4A-4129-BC3A-269D1E95E899}" type="pres">
      <dgm:prSet presAssocID="{DB5D3C4B-190A-4921-A7C9-77288CC29FDE}" presName="accentRepeatNode" presStyleLbl="solidFgAcc1" presStyleIdx="5" presStyleCnt="7"/>
      <dgm:spPr/>
    </dgm:pt>
    <dgm:pt modelId="{971715FA-F912-42BD-A60A-B2E507D9BB44}" type="pres">
      <dgm:prSet presAssocID="{A7FF4BB6-C1B2-4955-9EFC-EACF37F3041C}" presName="text_7" presStyleLbl="node1" presStyleIdx="6" presStyleCnt="7">
        <dgm:presLayoutVars>
          <dgm:bulletEnabled val="1"/>
        </dgm:presLayoutVars>
      </dgm:prSet>
      <dgm:spPr/>
    </dgm:pt>
    <dgm:pt modelId="{B6A83A4D-67EC-4521-8A9A-486D2A839EE6}" type="pres">
      <dgm:prSet presAssocID="{A7FF4BB6-C1B2-4955-9EFC-EACF37F3041C}" presName="accent_7" presStyleCnt="0"/>
      <dgm:spPr/>
    </dgm:pt>
    <dgm:pt modelId="{CD7AA514-2757-4ECF-94C6-1758D8F3A8B9}" type="pres">
      <dgm:prSet presAssocID="{A7FF4BB6-C1B2-4955-9EFC-EACF37F3041C}" presName="accentRepeatNode" presStyleLbl="solidFgAcc1" presStyleIdx="6" presStyleCnt="7"/>
      <dgm:spPr/>
    </dgm:pt>
  </dgm:ptLst>
  <dgm:cxnLst>
    <dgm:cxn modelId="{3D0CA300-5509-4110-AE78-9A0491A17F00}" srcId="{FE3412C0-B18B-400D-9D5D-50CD3ED00EF0}" destId="{E74705F1-ABC0-4411-B840-0F6376ACB0DD}" srcOrd="4" destOrd="0" parTransId="{A7FD2ED6-C7BB-4AF3-A670-FF86061CCB5A}" sibTransId="{FC43C7F5-2429-493B-A734-81C6761FEA06}"/>
    <dgm:cxn modelId="{2C76AE00-378F-4E42-8BFE-7CF794F3CD42}" type="presOf" srcId="{3FCB341D-C7EE-4671-B437-B8F9A2EA1C20}" destId="{2BDC65F1-17DE-43A4-BC13-800FA56496FD}" srcOrd="0" destOrd="0" presId="urn:microsoft.com/office/officeart/2008/layout/VerticalCurvedList"/>
    <dgm:cxn modelId="{AED28B08-0B11-4C7C-8147-42C324F89BB1}" type="presOf" srcId="{E74705F1-ABC0-4411-B840-0F6376ACB0DD}" destId="{44F2730F-EE69-4655-86D7-9713373C429D}" srcOrd="0" destOrd="0" presId="urn:microsoft.com/office/officeart/2008/layout/VerticalCurvedList"/>
    <dgm:cxn modelId="{91488F1E-1670-4D8E-815E-0DDD2F73725B}" type="presOf" srcId="{FE3412C0-B18B-400D-9D5D-50CD3ED00EF0}" destId="{F1163B94-6CB8-4EA6-8D17-BFB5B863F575}" srcOrd="0" destOrd="0" presId="urn:microsoft.com/office/officeart/2008/layout/VerticalCurvedList"/>
    <dgm:cxn modelId="{11C9145F-C85F-447B-80A1-B2A233AC9867}" type="presOf" srcId="{DB5D3C4B-190A-4921-A7C9-77288CC29FDE}" destId="{FBB3CD48-517A-4AB5-B2C2-5A24406378E4}" srcOrd="0" destOrd="0" presId="urn:microsoft.com/office/officeart/2008/layout/VerticalCurvedList"/>
    <dgm:cxn modelId="{BB4BD262-F634-4F61-BEA6-156AFDB509D9}" srcId="{FE3412C0-B18B-400D-9D5D-50CD3ED00EF0}" destId="{0138C7FA-8553-4DC5-8ADA-E0E845EAFDB9}" srcOrd="2" destOrd="0" parTransId="{50BD7476-FD7A-40AF-BD43-CAAD8ACCC835}" sibTransId="{B6A35F14-3E8B-4BB4-9F64-BB33662637E7}"/>
    <dgm:cxn modelId="{52551378-B245-431A-A190-6213549AC178}" srcId="{FE3412C0-B18B-400D-9D5D-50CD3ED00EF0}" destId="{B15FF1D1-4F5D-4C38-B3AA-97AC249C7606}" srcOrd="0" destOrd="0" parTransId="{D3699D60-081C-48E0-96B7-B4E52DFAE7F1}" sibTransId="{E2F3F19A-D84F-4346-959F-1FD385A0A855}"/>
    <dgm:cxn modelId="{60CA3EBA-A04C-4162-84C4-71040968440A}" srcId="{FE3412C0-B18B-400D-9D5D-50CD3ED00EF0}" destId="{3FCB341D-C7EE-4671-B437-B8F9A2EA1C20}" srcOrd="1" destOrd="0" parTransId="{7D737FF4-7196-4A1F-BD72-B057F44E4AFE}" sibTransId="{9A326D44-E27B-4D0A-9D10-3731349EC356}"/>
    <dgm:cxn modelId="{655C94C2-D1CC-441B-A64E-42A3F7319A4C}" type="presOf" srcId="{0138C7FA-8553-4DC5-8ADA-E0E845EAFDB9}" destId="{883FED99-4849-4D41-A255-2B06E7650C59}" srcOrd="0" destOrd="0" presId="urn:microsoft.com/office/officeart/2008/layout/VerticalCurvedList"/>
    <dgm:cxn modelId="{C9B798CA-F311-41EA-A291-56EC6E7D21B4}" type="presOf" srcId="{B15FF1D1-4F5D-4C38-B3AA-97AC249C7606}" destId="{D8F88CC9-7BD7-4A07-9CC9-20721D175C81}" srcOrd="0" destOrd="0" presId="urn:microsoft.com/office/officeart/2008/layout/VerticalCurvedList"/>
    <dgm:cxn modelId="{746204CE-82A0-420B-A7CF-52C99105E63E}" srcId="{FE3412C0-B18B-400D-9D5D-50CD3ED00EF0}" destId="{DB5D3C4B-190A-4921-A7C9-77288CC29FDE}" srcOrd="5" destOrd="0" parTransId="{5A2229F0-6562-4CD6-A3A4-A361AA24426C}" sibTransId="{96469186-4A5B-4FC8-9D7F-1972EADE7C4B}"/>
    <dgm:cxn modelId="{43C436DB-C6A7-4496-9A69-B80366EE9647}" srcId="{FE3412C0-B18B-400D-9D5D-50CD3ED00EF0}" destId="{EFA687FC-D6A0-4194-93A1-846F3A1C59FE}" srcOrd="7" destOrd="0" parTransId="{04AF9E7A-2120-44F6-B671-D0D0B29841BE}" sibTransId="{F4B1A9F6-911D-4F1F-883F-4F75BFE0FDFD}"/>
    <dgm:cxn modelId="{6B029DE4-855F-4FB0-9641-F6AB4CAAC3B5}" srcId="{FE3412C0-B18B-400D-9D5D-50CD3ED00EF0}" destId="{99E7C499-C1E8-4E57-8FE2-0FD688C6A34E}" srcOrd="3" destOrd="0" parTransId="{A1182541-72B0-400B-AC58-8197B6914B34}" sibTransId="{069C6530-031A-4C24-9FE2-B9ABA3A8EC99}"/>
    <dgm:cxn modelId="{3151FAF2-EC68-4900-98F0-83860E95F0DE}" type="presOf" srcId="{A7FF4BB6-C1B2-4955-9EFC-EACF37F3041C}" destId="{971715FA-F912-42BD-A60A-B2E507D9BB44}" srcOrd="0" destOrd="0" presId="urn:microsoft.com/office/officeart/2008/layout/VerticalCurvedList"/>
    <dgm:cxn modelId="{5DA280F5-5577-4964-B845-4E26F4F5DA03}" type="presOf" srcId="{E2F3F19A-D84F-4346-959F-1FD385A0A855}" destId="{FDB271BA-DC55-4125-AF0C-3C6BBEAD6594}" srcOrd="0" destOrd="0" presId="urn:microsoft.com/office/officeart/2008/layout/VerticalCurvedList"/>
    <dgm:cxn modelId="{F7CCB3F6-A048-4059-ABEB-833AD63E7E38}" srcId="{FE3412C0-B18B-400D-9D5D-50CD3ED00EF0}" destId="{A7FF4BB6-C1B2-4955-9EFC-EACF37F3041C}" srcOrd="6" destOrd="0" parTransId="{F2A4D174-E17A-4FA6-B7E9-EFA34E6766DE}" sibTransId="{AD1A3809-2AE4-484C-AFB2-E710DD9026D7}"/>
    <dgm:cxn modelId="{98CDE9F8-2F36-402E-A395-DA115146C584}" type="presOf" srcId="{99E7C499-C1E8-4E57-8FE2-0FD688C6A34E}" destId="{E54B656D-9132-48A7-93C9-2E3A2C978AEF}" srcOrd="0" destOrd="0" presId="urn:microsoft.com/office/officeart/2008/layout/VerticalCurvedList"/>
    <dgm:cxn modelId="{B0B02FDE-76CB-4BBF-AF28-5943DA281F9A}" type="presParOf" srcId="{F1163B94-6CB8-4EA6-8D17-BFB5B863F575}" destId="{FD2474A8-C507-447D-A3F9-C37AD13A4255}" srcOrd="0" destOrd="0" presId="urn:microsoft.com/office/officeart/2008/layout/VerticalCurvedList"/>
    <dgm:cxn modelId="{86EDB0FB-3CDB-45B7-B242-4FE81370630C}" type="presParOf" srcId="{FD2474A8-C507-447D-A3F9-C37AD13A4255}" destId="{27865E94-1E77-462B-BB8C-1D2B6190C884}" srcOrd="0" destOrd="0" presId="urn:microsoft.com/office/officeart/2008/layout/VerticalCurvedList"/>
    <dgm:cxn modelId="{B68CF8DC-6555-4ECA-99A6-ED7397186197}" type="presParOf" srcId="{27865E94-1E77-462B-BB8C-1D2B6190C884}" destId="{32539CC7-6FF9-4830-B4C6-4F5DD3D21134}" srcOrd="0" destOrd="0" presId="urn:microsoft.com/office/officeart/2008/layout/VerticalCurvedList"/>
    <dgm:cxn modelId="{9D225ACE-74AD-4E3D-9E1C-C4B9F8F9711C}" type="presParOf" srcId="{27865E94-1E77-462B-BB8C-1D2B6190C884}" destId="{FDB271BA-DC55-4125-AF0C-3C6BBEAD6594}" srcOrd="1" destOrd="0" presId="urn:microsoft.com/office/officeart/2008/layout/VerticalCurvedList"/>
    <dgm:cxn modelId="{55528479-EC03-485B-A96B-AFF198FEE29C}" type="presParOf" srcId="{27865E94-1E77-462B-BB8C-1D2B6190C884}" destId="{39F3435E-CF68-438A-BF69-E67A3F2E52D0}" srcOrd="2" destOrd="0" presId="urn:microsoft.com/office/officeart/2008/layout/VerticalCurvedList"/>
    <dgm:cxn modelId="{14307AAA-B18F-4543-BE90-30355B82D0E2}" type="presParOf" srcId="{27865E94-1E77-462B-BB8C-1D2B6190C884}" destId="{1088C0B2-5D8C-4CA9-A449-C0048C514595}" srcOrd="3" destOrd="0" presId="urn:microsoft.com/office/officeart/2008/layout/VerticalCurvedList"/>
    <dgm:cxn modelId="{79B24538-B5A2-4980-89E6-3A10B54F2BE0}" type="presParOf" srcId="{FD2474A8-C507-447D-A3F9-C37AD13A4255}" destId="{D8F88CC9-7BD7-4A07-9CC9-20721D175C81}" srcOrd="1" destOrd="0" presId="urn:microsoft.com/office/officeart/2008/layout/VerticalCurvedList"/>
    <dgm:cxn modelId="{CF548463-316A-46E7-9199-CD4BF15010E6}" type="presParOf" srcId="{FD2474A8-C507-447D-A3F9-C37AD13A4255}" destId="{A01C135B-8A1A-4B38-AF88-203F4E8A3D64}" srcOrd="2" destOrd="0" presId="urn:microsoft.com/office/officeart/2008/layout/VerticalCurvedList"/>
    <dgm:cxn modelId="{794E9EE2-D238-42A8-80FC-2DCF61434AB3}" type="presParOf" srcId="{A01C135B-8A1A-4B38-AF88-203F4E8A3D64}" destId="{1BC32CBE-D928-4FB2-8B2A-E95F84725795}" srcOrd="0" destOrd="0" presId="urn:microsoft.com/office/officeart/2008/layout/VerticalCurvedList"/>
    <dgm:cxn modelId="{8D20E326-544B-4E72-99A5-357660F13636}" type="presParOf" srcId="{FD2474A8-C507-447D-A3F9-C37AD13A4255}" destId="{2BDC65F1-17DE-43A4-BC13-800FA56496FD}" srcOrd="3" destOrd="0" presId="urn:microsoft.com/office/officeart/2008/layout/VerticalCurvedList"/>
    <dgm:cxn modelId="{F12341ED-A6F7-4624-86CC-ACA7C1365639}" type="presParOf" srcId="{FD2474A8-C507-447D-A3F9-C37AD13A4255}" destId="{8EA65F30-37FB-4F23-B866-AC24C493DBD7}" srcOrd="4" destOrd="0" presId="urn:microsoft.com/office/officeart/2008/layout/VerticalCurvedList"/>
    <dgm:cxn modelId="{06E5821E-CCE1-4995-80AC-4962E95D5159}" type="presParOf" srcId="{8EA65F30-37FB-4F23-B866-AC24C493DBD7}" destId="{83F5AEF6-DDF9-49DA-BAA2-326E89E6C135}" srcOrd="0" destOrd="0" presId="urn:microsoft.com/office/officeart/2008/layout/VerticalCurvedList"/>
    <dgm:cxn modelId="{7E4A2EA5-28F5-4D67-BF2B-1B0F75ED0950}" type="presParOf" srcId="{FD2474A8-C507-447D-A3F9-C37AD13A4255}" destId="{883FED99-4849-4D41-A255-2B06E7650C59}" srcOrd="5" destOrd="0" presId="urn:microsoft.com/office/officeart/2008/layout/VerticalCurvedList"/>
    <dgm:cxn modelId="{7C9A3A5A-04F3-4061-A2DC-839E443E3178}" type="presParOf" srcId="{FD2474A8-C507-447D-A3F9-C37AD13A4255}" destId="{53306DB5-ABFD-4C0B-9AF0-5852EA30BE66}" srcOrd="6" destOrd="0" presId="urn:microsoft.com/office/officeart/2008/layout/VerticalCurvedList"/>
    <dgm:cxn modelId="{C754576E-4D70-437F-B19C-FF39B99DDF18}" type="presParOf" srcId="{53306DB5-ABFD-4C0B-9AF0-5852EA30BE66}" destId="{23D46F41-29EF-4D20-89B4-FF748D4BA3A8}" srcOrd="0" destOrd="0" presId="urn:microsoft.com/office/officeart/2008/layout/VerticalCurvedList"/>
    <dgm:cxn modelId="{9FA6D3A1-F39D-41F4-99BF-9896714B98FE}" type="presParOf" srcId="{FD2474A8-C507-447D-A3F9-C37AD13A4255}" destId="{E54B656D-9132-48A7-93C9-2E3A2C978AEF}" srcOrd="7" destOrd="0" presId="urn:microsoft.com/office/officeart/2008/layout/VerticalCurvedList"/>
    <dgm:cxn modelId="{15817000-EB6D-4E36-9E49-4638F26D13F6}" type="presParOf" srcId="{FD2474A8-C507-447D-A3F9-C37AD13A4255}" destId="{147A2642-76A2-46AA-8EBE-77FAD85ACE9E}" srcOrd="8" destOrd="0" presId="urn:microsoft.com/office/officeart/2008/layout/VerticalCurvedList"/>
    <dgm:cxn modelId="{21F83A2C-4A0B-4B55-8C4D-9E08031B238F}" type="presParOf" srcId="{147A2642-76A2-46AA-8EBE-77FAD85ACE9E}" destId="{CB492018-D3A8-4017-9CA2-0E5EC337D07B}" srcOrd="0" destOrd="0" presId="urn:microsoft.com/office/officeart/2008/layout/VerticalCurvedList"/>
    <dgm:cxn modelId="{CF015005-627D-4070-B9D1-2070B2681473}" type="presParOf" srcId="{FD2474A8-C507-447D-A3F9-C37AD13A4255}" destId="{44F2730F-EE69-4655-86D7-9713373C429D}" srcOrd="9" destOrd="0" presId="urn:microsoft.com/office/officeart/2008/layout/VerticalCurvedList"/>
    <dgm:cxn modelId="{387F4103-E3DA-4C46-9133-794CBF51DB21}" type="presParOf" srcId="{FD2474A8-C507-447D-A3F9-C37AD13A4255}" destId="{CC3C1E56-AE81-4F7F-A474-5A43A3793D4C}" srcOrd="10" destOrd="0" presId="urn:microsoft.com/office/officeart/2008/layout/VerticalCurvedList"/>
    <dgm:cxn modelId="{2506ED61-16E3-4A62-AB8F-1B3FB07AD51D}" type="presParOf" srcId="{CC3C1E56-AE81-4F7F-A474-5A43A3793D4C}" destId="{3FCC1C70-7306-460A-B118-E51A51D9F301}" srcOrd="0" destOrd="0" presId="urn:microsoft.com/office/officeart/2008/layout/VerticalCurvedList"/>
    <dgm:cxn modelId="{11FF0219-F187-40AB-9DF1-26F5D8AB5000}" type="presParOf" srcId="{FD2474A8-C507-447D-A3F9-C37AD13A4255}" destId="{FBB3CD48-517A-4AB5-B2C2-5A24406378E4}" srcOrd="11" destOrd="0" presId="urn:microsoft.com/office/officeart/2008/layout/VerticalCurvedList"/>
    <dgm:cxn modelId="{AFE7B493-E98B-48A7-8391-788BCADF8A44}" type="presParOf" srcId="{FD2474A8-C507-447D-A3F9-C37AD13A4255}" destId="{62EDAF18-3A04-4DE8-BC2C-0794C0DB3F35}" srcOrd="12" destOrd="0" presId="urn:microsoft.com/office/officeart/2008/layout/VerticalCurvedList"/>
    <dgm:cxn modelId="{B575D4DF-6640-4701-80A2-76AD46A147C1}" type="presParOf" srcId="{62EDAF18-3A04-4DE8-BC2C-0794C0DB3F35}" destId="{9366D16D-3D4A-4129-BC3A-269D1E95E899}" srcOrd="0" destOrd="0" presId="urn:microsoft.com/office/officeart/2008/layout/VerticalCurvedList"/>
    <dgm:cxn modelId="{94ABA351-6A04-46D3-ACFE-A41E8991E5EA}" type="presParOf" srcId="{FD2474A8-C507-447D-A3F9-C37AD13A4255}" destId="{971715FA-F912-42BD-A60A-B2E507D9BB44}" srcOrd="13" destOrd="0" presId="urn:microsoft.com/office/officeart/2008/layout/VerticalCurvedList"/>
    <dgm:cxn modelId="{89F05C83-5375-493F-8A56-9434CFAFF485}" type="presParOf" srcId="{FD2474A8-C507-447D-A3F9-C37AD13A4255}" destId="{B6A83A4D-67EC-4521-8A9A-486D2A839EE6}" srcOrd="14" destOrd="0" presId="urn:microsoft.com/office/officeart/2008/layout/VerticalCurvedList"/>
    <dgm:cxn modelId="{0B4FDD48-43E3-4BCD-BD71-05552A55C9C9}" type="presParOf" srcId="{B6A83A4D-67EC-4521-8A9A-486D2A839EE6}" destId="{CD7AA514-2757-4ECF-94C6-1758D8F3A8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271BA-DC55-4125-AF0C-3C6BBEAD6594}">
      <dsp:nvSpPr>
        <dsp:cNvPr id="0" name=""/>
        <dsp:cNvSpPr/>
      </dsp:nvSpPr>
      <dsp:spPr>
        <a:xfrm>
          <a:off x="-4694607" y="-719826"/>
          <a:ext cx="5593298" cy="5593298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88CC9-7BD7-4A07-9CC9-20721D175C81}">
      <dsp:nvSpPr>
        <dsp:cNvPr id="0" name=""/>
        <dsp:cNvSpPr/>
      </dsp:nvSpPr>
      <dsp:spPr>
        <a:xfrm>
          <a:off x="291378" y="188824"/>
          <a:ext cx="3391805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Raw data ingestion</a:t>
          </a:r>
        </a:p>
      </dsp:txBody>
      <dsp:txXfrm>
        <a:off x="291378" y="188824"/>
        <a:ext cx="3391805" cy="377483"/>
      </dsp:txXfrm>
    </dsp:sp>
    <dsp:sp modelId="{1BC32CBE-D928-4FB2-8B2A-E95F84725795}">
      <dsp:nvSpPr>
        <dsp:cNvPr id="0" name=""/>
        <dsp:cNvSpPr/>
      </dsp:nvSpPr>
      <dsp:spPr>
        <a:xfrm>
          <a:off x="55451" y="141639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BDC65F1-17DE-43A4-BC13-800FA56496FD}">
      <dsp:nvSpPr>
        <dsp:cNvPr id="0" name=""/>
        <dsp:cNvSpPr/>
      </dsp:nvSpPr>
      <dsp:spPr>
        <a:xfrm>
          <a:off x="633223" y="755381"/>
          <a:ext cx="3049960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Correct the data format</a:t>
          </a:r>
        </a:p>
      </dsp:txBody>
      <dsp:txXfrm>
        <a:off x="633223" y="755381"/>
        <a:ext cx="3049960" cy="377483"/>
      </dsp:txXfrm>
    </dsp:sp>
    <dsp:sp modelId="{83F5AEF6-DDF9-49DA-BAA2-326E89E6C135}">
      <dsp:nvSpPr>
        <dsp:cNvPr id="0" name=""/>
        <dsp:cNvSpPr/>
      </dsp:nvSpPr>
      <dsp:spPr>
        <a:xfrm>
          <a:off x="397296" y="708196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83FED99-4849-4D41-A255-2B06E7650C59}">
      <dsp:nvSpPr>
        <dsp:cNvPr id="0" name=""/>
        <dsp:cNvSpPr/>
      </dsp:nvSpPr>
      <dsp:spPr>
        <a:xfrm>
          <a:off x="820552" y="1321523"/>
          <a:ext cx="2862631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some Statistics</a:t>
          </a:r>
        </a:p>
      </dsp:txBody>
      <dsp:txXfrm>
        <a:off x="820552" y="1321523"/>
        <a:ext cx="2862631" cy="377483"/>
      </dsp:txXfrm>
    </dsp:sp>
    <dsp:sp modelId="{23D46F41-29EF-4D20-89B4-FF748D4BA3A8}">
      <dsp:nvSpPr>
        <dsp:cNvPr id="0" name=""/>
        <dsp:cNvSpPr/>
      </dsp:nvSpPr>
      <dsp:spPr>
        <a:xfrm>
          <a:off x="584625" y="1274338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54B656D-9132-48A7-93C9-2E3A2C978AEF}">
      <dsp:nvSpPr>
        <dsp:cNvPr id="0" name=""/>
        <dsp:cNvSpPr/>
      </dsp:nvSpPr>
      <dsp:spPr>
        <a:xfrm>
          <a:off x="880365" y="1888080"/>
          <a:ext cx="2802818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880365" y="1888080"/>
        <a:ext cx="2802818" cy="377483"/>
      </dsp:txXfrm>
    </dsp:sp>
    <dsp:sp modelId="{CB492018-D3A8-4017-9CA2-0E5EC337D07B}">
      <dsp:nvSpPr>
        <dsp:cNvPr id="0" name=""/>
        <dsp:cNvSpPr/>
      </dsp:nvSpPr>
      <dsp:spPr>
        <a:xfrm>
          <a:off x="644438" y="1840895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F2730F-EE69-4655-86D7-9713373C429D}">
      <dsp:nvSpPr>
        <dsp:cNvPr id="0" name=""/>
        <dsp:cNvSpPr/>
      </dsp:nvSpPr>
      <dsp:spPr>
        <a:xfrm>
          <a:off x="820552" y="2454638"/>
          <a:ext cx="2862631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</a:t>
          </a:r>
        </a:p>
      </dsp:txBody>
      <dsp:txXfrm>
        <a:off x="820552" y="2454638"/>
        <a:ext cx="2862631" cy="377483"/>
      </dsp:txXfrm>
    </dsp:sp>
    <dsp:sp modelId="{3FCC1C70-7306-460A-B118-E51A51D9F301}">
      <dsp:nvSpPr>
        <dsp:cNvPr id="0" name=""/>
        <dsp:cNvSpPr/>
      </dsp:nvSpPr>
      <dsp:spPr>
        <a:xfrm>
          <a:off x="584625" y="2407452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BB3CD48-517A-4AB5-B2C2-5A24406378E4}">
      <dsp:nvSpPr>
        <dsp:cNvPr id="0" name=""/>
        <dsp:cNvSpPr/>
      </dsp:nvSpPr>
      <dsp:spPr>
        <a:xfrm>
          <a:off x="633223" y="3020779"/>
          <a:ext cx="3049960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Summarize</a:t>
          </a:r>
        </a:p>
      </dsp:txBody>
      <dsp:txXfrm>
        <a:off x="633223" y="3020779"/>
        <a:ext cx="3049960" cy="377483"/>
      </dsp:txXfrm>
    </dsp:sp>
    <dsp:sp modelId="{9366D16D-3D4A-4129-BC3A-269D1E95E899}">
      <dsp:nvSpPr>
        <dsp:cNvPr id="0" name=""/>
        <dsp:cNvSpPr/>
      </dsp:nvSpPr>
      <dsp:spPr>
        <a:xfrm>
          <a:off x="397296" y="2973594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1715FA-F912-42BD-A60A-B2E507D9BB44}">
      <dsp:nvSpPr>
        <dsp:cNvPr id="0" name=""/>
        <dsp:cNvSpPr/>
      </dsp:nvSpPr>
      <dsp:spPr>
        <a:xfrm>
          <a:off x="291378" y="3587337"/>
          <a:ext cx="3391805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</a:t>
          </a:r>
        </a:p>
      </dsp:txBody>
      <dsp:txXfrm>
        <a:off x="291378" y="3587337"/>
        <a:ext cx="3391805" cy="377483"/>
      </dsp:txXfrm>
    </dsp:sp>
    <dsp:sp modelId="{CD7AA514-2757-4ECF-94C6-1758D8F3A8B9}">
      <dsp:nvSpPr>
        <dsp:cNvPr id="0" name=""/>
        <dsp:cNvSpPr/>
      </dsp:nvSpPr>
      <dsp:spPr>
        <a:xfrm>
          <a:off x="55451" y="3540151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271BA-DC55-4125-AF0C-3C6BBEAD6594}">
      <dsp:nvSpPr>
        <dsp:cNvPr id="0" name=""/>
        <dsp:cNvSpPr/>
      </dsp:nvSpPr>
      <dsp:spPr>
        <a:xfrm>
          <a:off x="-4694607" y="-719826"/>
          <a:ext cx="5593298" cy="5593298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88CC9-7BD7-4A07-9CC9-20721D175C81}">
      <dsp:nvSpPr>
        <dsp:cNvPr id="0" name=""/>
        <dsp:cNvSpPr/>
      </dsp:nvSpPr>
      <dsp:spPr>
        <a:xfrm>
          <a:off x="291378" y="188824"/>
          <a:ext cx="3391805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Raw data ingestion</a:t>
          </a:r>
        </a:p>
      </dsp:txBody>
      <dsp:txXfrm>
        <a:off x="291378" y="188824"/>
        <a:ext cx="3391805" cy="377483"/>
      </dsp:txXfrm>
    </dsp:sp>
    <dsp:sp modelId="{1BC32CBE-D928-4FB2-8B2A-E95F84725795}">
      <dsp:nvSpPr>
        <dsp:cNvPr id="0" name=""/>
        <dsp:cNvSpPr/>
      </dsp:nvSpPr>
      <dsp:spPr>
        <a:xfrm>
          <a:off x="55451" y="141639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BDC65F1-17DE-43A4-BC13-800FA56496FD}">
      <dsp:nvSpPr>
        <dsp:cNvPr id="0" name=""/>
        <dsp:cNvSpPr/>
      </dsp:nvSpPr>
      <dsp:spPr>
        <a:xfrm>
          <a:off x="633223" y="755381"/>
          <a:ext cx="3049960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Correct the data format</a:t>
          </a:r>
        </a:p>
      </dsp:txBody>
      <dsp:txXfrm>
        <a:off x="633223" y="755381"/>
        <a:ext cx="3049960" cy="377483"/>
      </dsp:txXfrm>
    </dsp:sp>
    <dsp:sp modelId="{83F5AEF6-DDF9-49DA-BAA2-326E89E6C135}">
      <dsp:nvSpPr>
        <dsp:cNvPr id="0" name=""/>
        <dsp:cNvSpPr/>
      </dsp:nvSpPr>
      <dsp:spPr>
        <a:xfrm>
          <a:off x="397296" y="708196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83FED99-4849-4D41-A255-2B06E7650C59}">
      <dsp:nvSpPr>
        <dsp:cNvPr id="0" name=""/>
        <dsp:cNvSpPr/>
      </dsp:nvSpPr>
      <dsp:spPr>
        <a:xfrm>
          <a:off x="820552" y="1321523"/>
          <a:ext cx="2862631" cy="377483"/>
        </a:xfrm>
        <a:prstGeom prst="rect">
          <a:avLst/>
        </a:prstGeom>
        <a:gradFill rotWithShape="0">
          <a:gsLst>
            <a:gs pos="74000">
              <a:srgbClr val="A7BBCE"/>
            </a:gs>
            <a:gs pos="23000">
              <a:schemeClr val="accent6">
                <a:lumMod val="40000"/>
                <a:lumOff val="60000"/>
              </a:schemeClr>
            </a:gs>
            <a:gs pos="0">
              <a:schemeClr val="accent6">
                <a:lumMod val="40000"/>
                <a:lumOff val="60000"/>
              </a:schemeClr>
            </a:gs>
            <a:gs pos="79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some Statistics</a:t>
          </a:r>
        </a:p>
      </dsp:txBody>
      <dsp:txXfrm>
        <a:off x="820552" y="1321523"/>
        <a:ext cx="2862631" cy="377483"/>
      </dsp:txXfrm>
    </dsp:sp>
    <dsp:sp modelId="{23D46F41-29EF-4D20-89B4-FF748D4BA3A8}">
      <dsp:nvSpPr>
        <dsp:cNvPr id="0" name=""/>
        <dsp:cNvSpPr/>
      </dsp:nvSpPr>
      <dsp:spPr>
        <a:xfrm>
          <a:off x="584625" y="1274338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54B656D-9132-48A7-93C9-2E3A2C978AEF}">
      <dsp:nvSpPr>
        <dsp:cNvPr id="0" name=""/>
        <dsp:cNvSpPr/>
      </dsp:nvSpPr>
      <dsp:spPr>
        <a:xfrm>
          <a:off x="880365" y="1888080"/>
          <a:ext cx="2802818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880365" y="1888080"/>
        <a:ext cx="2802818" cy="377483"/>
      </dsp:txXfrm>
    </dsp:sp>
    <dsp:sp modelId="{CB492018-D3A8-4017-9CA2-0E5EC337D07B}">
      <dsp:nvSpPr>
        <dsp:cNvPr id="0" name=""/>
        <dsp:cNvSpPr/>
      </dsp:nvSpPr>
      <dsp:spPr>
        <a:xfrm>
          <a:off x="644438" y="1840895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F2730F-EE69-4655-86D7-9713373C429D}">
      <dsp:nvSpPr>
        <dsp:cNvPr id="0" name=""/>
        <dsp:cNvSpPr/>
      </dsp:nvSpPr>
      <dsp:spPr>
        <a:xfrm>
          <a:off x="820552" y="2454638"/>
          <a:ext cx="2862631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</a:t>
          </a:r>
        </a:p>
      </dsp:txBody>
      <dsp:txXfrm>
        <a:off x="820552" y="2454638"/>
        <a:ext cx="2862631" cy="377483"/>
      </dsp:txXfrm>
    </dsp:sp>
    <dsp:sp modelId="{3FCC1C70-7306-460A-B118-E51A51D9F301}">
      <dsp:nvSpPr>
        <dsp:cNvPr id="0" name=""/>
        <dsp:cNvSpPr/>
      </dsp:nvSpPr>
      <dsp:spPr>
        <a:xfrm>
          <a:off x="584625" y="2407452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BB3CD48-517A-4AB5-B2C2-5A24406378E4}">
      <dsp:nvSpPr>
        <dsp:cNvPr id="0" name=""/>
        <dsp:cNvSpPr/>
      </dsp:nvSpPr>
      <dsp:spPr>
        <a:xfrm>
          <a:off x="633223" y="3020779"/>
          <a:ext cx="3049960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Summarize</a:t>
          </a:r>
        </a:p>
      </dsp:txBody>
      <dsp:txXfrm>
        <a:off x="633223" y="3020779"/>
        <a:ext cx="3049960" cy="377483"/>
      </dsp:txXfrm>
    </dsp:sp>
    <dsp:sp modelId="{9366D16D-3D4A-4129-BC3A-269D1E95E899}">
      <dsp:nvSpPr>
        <dsp:cNvPr id="0" name=""/>
        <dsp:cNvSpPr/>
      </dsp:nvSpPr>
      <dsp:spPr>
        <a:xfrm>
          <a:off x="397296" y="2973594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1715FA-F912-42BD-A60A-B2E507D9BB44}">
      <dsp:nvSpPr>
        <dsp:cNvPr id="0" name=""/>
        <dsp:cNvSpPr/>
      </dsp:nvSpPr>
      <dsp:spPr>
        <a:xfrm>
          <a:off x="291378" y="3587337"/>
          <a:ext cx="3391805" cy="3774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962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</a:t>
          </a:r>
        </a:p>
      </dsp:txBody>
      <dsp:txXfrm>
        <a:off x="291378" y="3587337"/>
        <a:ext cx="3391805" cy="377483"/>
      </dsp:txXfrm>
    </dsp:sp>
    <dsp:sp modelId="{CD7AA514-2757-4ECF-94C6-1758D8F3A8B9}">
      <dsp:nvSpPr>
        <dsp:cNvPr id="0" name=""/>
        <dsp:cNvSpPr/>
      </dsp:nvSpPr>
      <dsp:spPr>
        <a:xfrm>
          <a:off x="55451" y="3540151"/>
          <a:ext cx="471854" cy="4718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28C3-2B96-479D-A6BE-C3DB5F1F2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5C1A7-4D0D-4F07-83EE-9D415839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6096-9C2D-4B1B-B5DD-580B7575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D1BC-150C-44CE-9D0D-427D218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96A9-6E4B-48FE-8228-D721A6E2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8AFA-ECD1-41E8-96E8-D07D3C06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CD4A-D93F-47C7-858B-5B465C9BC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A7CC-C832-4578-BF05-5DE55B84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B4AC2-A4A8-4FD7-A9E2-35C9D1BD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AFBB-ED9A-42EE-A512-1954C22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2977F-482E-4E03-B2B6-3CE9DB2C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A4ADA-263A-467B-B91F-CA1A11C6C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BE8F-C3A0-46DE-95C8-20A2C9E6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9B62-875A-440B-9F98-9A7862FC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0582-917A-4D0D-B720-60D614E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6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8E38-D203-44F3-975D-CDB3B07A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8B13-ED6E-4DF5-A2F1-07CAD2A9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D22A-ADE7-4C88-8AF9-E5A3B83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52C6-830A-4D2C-838E-1A44B4A8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02D4-45E9-452A-BA17-4847C7B5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4147-DBEA-4810-8199-850BECA5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7F939-266D-42F8-BFDC-FDF892B0D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5C9C-94ED-43D3-9A5F-C43430C6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775C-6B80-4122-9421-FF58701E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0E6B-B5CC-4C5A-9A21-4C45781C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1811-3B3A-4EBA-AC31-FEC85F8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D3CF-7EEC-4AFE-A60B-25D5DD50B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6CF3-AF1C-438F-BFCD-8C491CFE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F363-5AB4-4EFC-B817-779B16D3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012D-ADB8-4CFE-BFD5-B2240D28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6525-ECC8-4DF7-98A9-10868F3D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4AC2-4CC3-4EF6-8A23-1B3F18CC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9776-2B42-47BC-893C-C6085F8A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374E-B8B5-4EF6-B1E1-CBAD9E251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B673A-1FC4-4B57-A4D2-996E8BB65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14FAA-764D-4B7F-8952-8A90354CC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23254-D7BD-4417-A875-944A7519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E533-B743-470F-AEFF-D6BFB9D9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0E80F-30C7-4348-8385-6EAB275E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B6BA-C2DC-4D9E-8EFD-6480846C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24090-6C51-499F-A885-3771641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EB53-11C4-4C6F-B79C-A32B1D64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6DAF2-FD83-470D-B484-8972BD78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7D4C4-B0D4-468F-A470-F2E28720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2247D-2AF0-4D05-ACBE-C5F3B9E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955C-2BCF-4182-9C49-38F350E7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F8F8-82A6-49C6-ABBF-1C094909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8D89-3B97-473E-861A-F8E25A53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25DFF-18CA-4F7B-82A8-7D7D4606D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AB89-3BCE-4F41-B74D-3A5DC3D5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7D9A-4553-4BC0-8BBC-7B09AB5C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8AF4D-030E-4AC1-B4BB-1E5E880E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4B2F-990C-4C3A-AA9D-105C273E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E506-FDF4-4D17-AE02-289471133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F56BC-B77F-4AAD-9584-55C13014C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0DF1-569D-4DE0-87EC-C2D952D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306E-09A1-49BD-B214-DB14253C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545E-53C4-47DA-8EAA-1A3C682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C6353-C6A3-4BA4-89A0-F34DF302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995D-64A5-4AC7-940E-5442E088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87AC-7D97-4462-9159-E84823722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17B8-D890-407D-B3D6-278C684B448C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0A8F-83F0-46F5-B270-8E472F271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3906-3CA9-454F-A1AA-FB8E8211C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EC24-6776-4CD0-BFD7-224A31AA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197C12-227A-40C4-9565-B683C52D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314325"/>
            <a:ext cx="54959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894486" y="6597650"/>
            <a:ext cx="1365250" cy="258763"/>
          </a:xfrm>
        </p:spPr>
        <p:txBody>
          <a:bodyPr/>
          <a:lstStyle/>
          <a:p>
            <a:fld id="{78657E5E-B513-4AAE-9FA6-7728DFD3B7E8}" type="slidenum">
              <a:rPr lang="fr-BE" smtClean="0">
                <a:solidFill>
                  <a:prstClr val="white"/>
                </a:solidFill>
              </a:rPr>
              <a:pPr/>
              <a:t>2</a:t>
            </a:fld>
            <a:endParaRPr lang="fr-BE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1BBD3-774A-4F77-ACB6-7146A820B1F4}"/>
              </a:ext>
            </a:extLst>
          </p:cNvPr>
          <p:cNvSpPr txBox="1"/>
          <p:nvPr/>
        </p:nvSpPr>
        <p:spPr>
          <a:xfrm>
            <a:off x="8088979" y="1450211"/>
            <a:ext cx="391160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INT, SIGNED /UNSIGNED INT, CHAR… 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34780-6FDF-4B94-8E1E-B6C58B99B4D2}"/>
              </a:ext>
            </a:extLst>
          </p:cNvPr>
          <p:cNvSpPr txBox="1"/>
          <p:nvPr/>
        </p:nvSpPr>
        <p:spPr>
          <a:xfrm>
            <a:off x="8090899" y="1895746"/>
            <a:ext cx="390968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NA, NULL, ‘999’….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Impute via modelling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ML prediction!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B91FD-C739-4F07-AF13-CEFB472B1A08}"/>
              </a:ext>
            </a:extLst>
          </p:cNvPr>
          <p:cNvSpPr txBox="1"/>
          <p:nvPr/>
        </p:nvSpPr>
        <p:spPr>
          <a:xfrm>
            <a:off x="8088979" y="2897680"/>
            <a:ext cx="3911600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Standardisation: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 =  (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Max-v(k))/(Max-Min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Z =  (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v(k)-mean)/(std dev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Norm= 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v(k)/Max</a:t>
            </a:r>
            <a:endParaRPr kumimoji="0" lang="fr-BE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CE00B-B5D4-4AF5-A025-3075F39AE52B}"/>
              </a:ext>
            </a:extLst>
          </p:cNvPr>
          <p:cNvSpPr txBox="1"/>
          <p:nvPr/>
        </p:nvSpPr>
        <p:spPr>
          <a:xfrm>
            <a:off x="8084899" y="4747445"/>
            <a:ext cx="391160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Tidying: one item per line per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Quite non-normalized in the RDBMS sense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“big table” – redundant but apt for modeling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46DFF3-C460-4F3F-A0C8-91F2F5759CB8}"/>
              </a:ext>
            </a:extLst>
          </p:cNvPr>
          <p:cNvSpPr/>
          <p:nvPr/>
        </p:nvSpPr>
        <p:spPr>
          <a:xfrm>
            <a:off x="9482693" y="109555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52D0F5-20D4-4E2D-8D05-1B5D5AB0B329}"/>
              </a:ext>
            </a:extLst>
          </p:cNvPr>
          <p:cNvSpPr/>
          <p:nvPr/>
        </p:nvSpPr>
        <p:spPr>
          <a:xfrm>
            <a:off x="8007277" y="1095555"/>
            <a:ext cx="4151376" cy="4985205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04AC5E-430B-4B0C-98E4-560781C5E243}"/>
              </a:ext>
            </a:extLst>
          </p:cNvPr>
          <p:cNvCxnSpPr/>
          <p:nvPr/>
        </p:nvCxnSpPr>
        <p:spPr>
          <a:xfrm>
            <a:off x="5060678" y="3451247"/>
            <a:ext cx="2448318" cy="1693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23E9AB-A844-41CA-A222-3F4FBB65C9F8}"/>
              </a:ext>
            </a:extLst>
          </p:cNvPr>
          <p:cNvSpPr txBox="1"/>
          <p:nvPr/>
        </p:nvSpPr>
        <p:spPr>
          <a:xfrm>
            <a:off x="4711232" y="1344439"/>
            <a:ext cx="27262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formats/types(</a:t>
            </a:r>
            <a:r>
              <a:rPr kumimoji="0" lang="en-GB" sz="1600" b="0" i="0" u="none" strike="noStrike" kern="1200" cap="none" spc="0" normalizeH="0" baseline="3000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values and imputation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Normalisation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tidying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Exploration, stats and Viz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“balancing”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“Dummifying”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Choice of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Sensitivity and lift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Up Arrow 8">
            <a:extLst>
              <a:ext uri="{FF2B5EF4-FFF2-40B4-BE49-F238E27FC236}">
                <a16:creationId xmlns:a16="http://schemas.microsoft.com/office/drawing/2014/main" id="{B3B8B2A7-1682-4A9E-8A0F-44A72A1CF97F}"/>
              </a:ext>
            </a:extLst>
          </p:cNvPr>
          <p:cNvSpPr/>
          <p:nvPr/>
        </p:nvSpPr>
        <p:spPr>
          <a:xfrm>
            <a:off x="4495798" y="1763144"/>
            <a:ext cx="287871" cy="1134536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Up Arrow 18">
            <a:extLst>
              <a:ext uri="{FF2B5EF4-FFF2-40B4-BE49-F238E27FC236}">
                <a16:creationId xmlns:a16="http://schemas.microsoft.com/office/drawing/2014/main" id="{414ABB26-86C6-4B2B-8BFB-71547AA41A3D}"/>
              </a:ext>
            </a:extLst>
          </p:cNvPr>
          <p:cNvSpPr/>
          <p:nvPr/>
        </p:nvSpPr>
        <p:spPr>
          <a:xfrm rot="10800000">
            <a:off x="7151802" y="3645801"/>
            <a:ext cx="287871" cy="1203110"/>
          </a:xfrm>
          <a:prstGeom prst="upArrow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CBC624-E813-4144-9749-90A36049B73F}"/>
              </a:ext>
            </a:extLst>
          </p:cNvPr>
          <p:cNvSpPr/>
          <p:nvPr/>
        </p:nvSpPr>
        <p:spPr>
          <a:xfrm>
            <a:off x="5243393" y="5188124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BE2CA-43A7-4075-9972-3A86B6661738}"/>
              </a:ext>
            </a:extLst>
          </p:cNvPr>
          <p:cNvSpPr/>
          <p:nvPr/>
        </p:nvSpPr>
        <p:spPr>
          <a:xfrm>
            <a:off x="5608711" y="97510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34C3C26-8D8B-42DC-B024-90684ED41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685899"/>
              </p:ext>
            </p:extLst>
          </p:nvPr>
        </p:nvGraphicFramePr>
        <p:xfrm>
          <a:off x="546493" y="1205428"/>
          <a:ext cx="3738635" cy="415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60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894486" y="6597650"/>
            <a:ext cx="1365250" cy="258763"/>
          </a:xfrm>
        </p:spPr>
        <p:txBody>
          <a:bodyPr/>
          <a:lstStyle/>
          <a:p>
            <a:fld id="{78657E5E-B513-4AAE-9FA6-7728DFD3B7E8}" type="slidenum">
              <a:rPr lang="fr-BE" smtClean="0">
                <a:solidFill>
                  <a:prstClr val="white"/>
                </a:solidFill>
              </a:rPr>
              <a:pPr/>
              <a:t>3</a:t>
            </a:fld>
            <a:endParaRPr lang="fr-BE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0899" y="882263"/>
            <a:ext cx="39096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Feature Engineering (feature selection,  elimination, construction, association…)</a:t>
            </a:r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8084899" y="1578617"/>
            <a:ext cx="391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balancing  (ex. A target variable in training is 90% =‘yes’ means prediction unbalanced) </a:t>
            </a:r>
            <a:r>
              <a:rPr lang="en-GB" dirty="0">
                <a:sym typeface="Wingdings" panose="05000000000000000000" pitchFamily="2" charset="2"/>
              </a:rPr>
              <a:t> up/downscaling of unbalances</a:t>
            </a:r>
            <a:endParaRPr lang="fr-BE" i="1" dirty="0"/>
          </a:p>
        </p:txBody>
      </p:sp>
      <p:sp>
        <p:nvSpPr>
          <p:cNvPr id="24" name="Rectangle 23"/>
          <p:cNvSpPr/>
          <p:nvPr/>
        </p:nvSpPr>
        <p:spPr>
          <a:xfrm>
            <a:off x="9151673" y="426332"/>
            <a:ext cx="17780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7030A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…</a:t>
            </a:r>
            <a:endParaRPr lang="fr-BE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898" y="2837003"/>
            <a:ext cx="3911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Dummification: categorical variables/factors </a:t>
            </a:r>
          </a:p>
          <a:p>
            <a:r>
              <a:rPr lang="en-GB">
                <a:sym typeface="Wingdings" panose="05000000000000000000" pitchFamily="2" charset="2"/>
              </a:rPr>
              <a:t>    encoding, flattening…</a:t>
            </a:r>
            <a:endParaRPr lang="fr-BE"/>
          </a:p>
        </p:txBody>
      </p:sp>
      <p:sp>
        <p:nvSpPr>
          <p:cNvPr id="25" name="TextBox 24"/>
          <p:cNvSpPr txBox="1"/>
          <p:nvPr/>
        </p:nvSpPr>
        <p:spPr>
          <a:xfrm>
            <a:off x="8083399" y="3812928"/>
            <a:ext cx="391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Modeling choice: binary? (e.g. overall risk=yes or no) or multi-category</a:t>
            </a:r>
          </a:p>
          <a:p>
            <a:r>
              <a:rPr lang="en-GB">
                <a:sym typeface="Wingdings" panose="05000000000000000000" pitchFamily="2" charset="2"/>
              </a:rPr>
              <a:t>    logistic, random Forest, SVM, other   	ensembling…</a:t>
            </a:r>
            <a:endParaRPr lang="fr-BE"/>
          </a:p>
        </p:txBody>
      </p:sp>
      <p:sp>
        <p:nvSpPr>
          <p:cNvPr id="27" name="TextBox 26"/>
          <p:cNvSpPr txBox="1"/>
          <p:nvPr/>
        </p:nvSpPr>
        <p:spPr>
          <a:xfrm>
            <a:off x="8089495" y="4962024"/>
            <a:ext cx="39116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Model evaluation / assessment (ROC, AUC…)</a:t>
            </a:r>
          </a:p>
          <a:p>
            <a:r>
              <a:rPr lang="en-GB"/>
              <a:t>Sensitivity analysis / lift: influences of params on outcome </a:t>
            </a:r>
            <a:r>
              <a:rPr lang="en-GB">
                <a:sym typeface="Wingdings" panose="05000000000000000000" pitchFamily="2" charset="2"/>
              </a:rPr>
              <a:t> recommend to physical IoT implementer</a:t>
            </a:r>
            <a:endParaRPr lang="fr-BE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6DC7BD3-312E-49B5-BF68-5728CB5F7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298657"/>
              </p:ext>
            </p:extLst>
          </p:nvPr>
        </p:nvGraphicFramePr>
        <p:xfrm>
          <a:off x="546493" y="1205428"/>
          <a:ext cx="3738635" cy="415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8AF42E-269E-4F20-99BE-45196DE2275C}"/>
              </a:ext>
            </a:extLst>
          </p:cNvPr>
          <p:cNvCxnSpPr/>
          <p:nvPr/>
        </p:nvCxnSpPr>
        <p:spPr>
          <a:xfrm>
            <a:off x="5042744" y="3487114"/>
            <a:ext cx="2448318" cy="1693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B51B1D-76A9-4487-8336-3E1DA680B62F}"/>
              </a:ext>
            </a:extLst>
          </p:cNvPr>
          <p:cNvSpPr txBox="1"/>
          <p:nvPr/>
        </p:nvSpPr>
        <p:spPr>
          <a:xfrm>
            <a:off x="4693298" y="1380306"/>
            <a:ext cx="27262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formats/types(</a:t>
            </a:r>
            <a:r>
              <a:rPr kumimoji="0" lang="en-GB" sz="1600" b="0" i="0" u="none" strike="noStrike" kern="1200" cap="none" spc="0" normalizeH="0" baseline="3000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values and imputation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Normalisation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tidying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Exploration, stats and Viz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“balancing”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“Dummifying”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Choice of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Sensitivity and lift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Up Arrow 8">
            <a:extLst>
              <a:ext uri="{FF2B5EF4-FFF2-40B4-BE49-F238E27FC236}">
                <a16:creationId xmlns:a16="http://schemas.microsoft.com/office/drawing/2014/main" id="{9F89820C-F17F-4413-A714-E81946371C41}"/>
              </a:ext>
            </a:extLst>
          </p:cNvPr>
          <p:cNvSpPr/>
          <p:nvPr/>
        </p:nvSpPr>
        <p:spPr>
          <a:xfrm>
            <a:off x="4473796" y="1702467"/>
            <a:ext cx="287871" cy="1134536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Up Arrow 18">
            <a:extLst>
              <a:ext uri="{FF2B5EF4-FFF2-40B4-BE49-F238E27FC236}">
                <a16:creationId xmlns:a16="http://schemas.microsoft.com/office/drawing/2014/main" id="{9257BF5B-26FA-43CE-BEFD-478CA2D18D40}"/>
              </a:ext>
            </a:extLst>
          </p:cNvPr>
          <p:cNvSpPr/>
          <p:nvPr/>
        </p:nvSpPr>
        <p:spPr>
          <a:xfrm rot="10800000">
            <a:off x="7133868" y="3681668"/>
            <a:ext cx="287871" cy="1203110"/>
          </a:xfrm>
          <a:prstGeom prst="upArrow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51ED1E-87B1-4B48-9501-A39337E2E54C}"/>
              </a:ext>
            </a:extLst>
          </p:cNvPr>
          <p:cNvSpPr/>
          <p:nvPr/>
        </p:nvSpPr>
        <p:spPr>
          <a:xfrm>
            <a:off x="5225459" y="5223991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1CEF80-1403-4CCD-B227-F0BBDE7BDCEE}"/>
              </a:ext>
            </a:extLst>
          </p:cNvPr>
          <p:cNvSpPr/>
          <p:nvPr/>
        </p:nvSpPr>
        <p:spPr>
          <a:xfrm>
            <a:off x="5590777" y="101097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…</a:t>
            </a: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F332-BDFC-4441-8B5D-337695E0130C}"/>
              </a:ext>
            </a:extLst>
          </p:cNvPr>
          <p:cNvSpPr/>
          <p:nvPr/>
        </p:nvSpPr>
        <p:spPr>
          <a:xfrm>
            <a:off x="7933765" y="304800"/>
            <a:ext cx="4159623" cy="629285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304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 Fanara</dc:creator>
  <cp:lastModifiedBy>Carlo Fanara</cp:lastModifiedBy>
  <cp:revision>7</cp:revision>
  <dcterms:created xsi:type="dcterms:W3CDTF">2018-07-02T12:44:14Z</dcterms:created>
  <dcterms:modified xsi:type="dcterms:W3CDTF">2018-07-03T09:24:33Z</dcterms:modified>
</cp:coreProperties>
</file>