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ABE1-80D0-1345-BFF8-1700792B0F35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6423-E8D2-A847-A89D-97C63B10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858" y="447573"/>
            <a:ext cx="6173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 REFERENCE PLOT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76" y="1452088"/>
            <a:ext cx="3344778" cy="3311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6" y="254657"/>
            <a:ext cx="1640914" cy="1640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111" y="4950150"/>
            <a:ext cx="7347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Please ask the system expert to create one by either:</a:t>
            </a:r>
          </a:p>
          <a:p>
            <a:pPr marL="457200" indent="-457200">
              <a:buAutoNum type="arabicPeriod"/>
            </a:pPr>
            <a:r>
              <a:rPr lang="en-US" sz="2000" i="1" dirty="0" smtClean="0"/>
              <a:t>using the “Make Current Reference” button on the bottom of the main </a:t>
            </a:r>
            <a:r>
              <a:rPr lang="en-US" sz="2000" i="1" dirty="0" err="1" smtClean="0"/>
              <a:t>RootSpy</a:t>
            </a:r>
            <a:r>
              <a:rPr lang="en-US" sz="2000" i="1" dirty="0" smtClean="0"/>
              <a:t> window.</a:t>
            </a:r>
          </a:p>
          <a:p>
            <a:pPr marL="457200" indent="-457200">
              <a:buAutoNum type="arabicPeriod"/>
            </a:pPr>
            <a:r>
              <a:rPr lang="en-US" sz="2000" i="1" dirty="0" smtClean="0"/>
              <a:t>Install a file with the appropriate Image File name as seen at the top of this window.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40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Lawrence</dc:creator>
  <cp:lastModifiedBy>David Lawrence</cp:lastModifiedBy>
  <cp:revision>2</cp:revision>
  <dcterms:created xsi:type="dcterms:W3CDTF">2017-01-24T21:41:49Z</dcterms:created>
  <dcterms:modified xsi:type="dcterms:W3CDTF">2017-01-24T21:56:34Z</dcterms:modified>
</cp:coreProperties>
</file>