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4768"/>
  </p:normalViewPr>
  <p:slideViewPr>
    <p:cSldViewPr snapToGrid="0">
      <p:cViewPr varScale="1">
        <p:scale>
          <a:sx n="106" d="100"/>
          <a:sy n="106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0C3-D81D-FD21-8DA8-DDCAF78C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F19F-2D57-C0A5-D8B5-9B08770A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C3E9-915D-0395-E626-79B68369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AA1E-22C3-9CF7-8A62-E6BA2DFA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4639-615D-3524-B121-8AA6FF6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5CB1-E31C-E6F0-A020-0FC96D1E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353D-0E40-6CB4-8B02-77A3623D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0D61-46C7-3544-E242-F820BF6C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EB16-E862-EF28-97F0-2105C55A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BBC4-3832-4DFD-D78D-4732E9BD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DA9A1-4C78-340F-A7CB-30187506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6D649-1627-05FF-FE72-B7FB4C0F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DEAD-6FB9-51D1-21A6-329C1827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9D4-59FF-229C-0523-DB697EFF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3DE8-2715-6F48-CC7F-0B50C717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C64B-66BD-DDF0-EB6D-8B0984F7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EC87-49BF-95B3-011C-DB5CD32B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86B1-DAC5-12E0-8FF9-FE5BCC43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B25C-F4B8-6345-819F-96D892A7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07B3-97E4-DB82-2CE1-F95D2703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6572-7CE3-E852-8CE0-43000775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E683-3AFC-718F-519A-DA45EE81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D4CF-6259-5FEF-DDF2-709F819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C753-B6B2-1C15-1EBF-899A141D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8D2C-31FE-B2C9-85DE-03364486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7F20-E040-D3BE-E331-F6980AF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3218-E754-A236-EAFF-26EC4958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29D6A-F01E-A231-66F5-A27CB82A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E075-5F96-FDDD-57AB-39D5D4F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28CC-791E-2E5B-2EFC-599F5463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0CFB6-0A8B-888B-EAE6-A293C48B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ED1A-73C3-9A87-A0E9-54B600F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F1BF-3C60-7522-D45E-8E4467BF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F3AB-73A6-D06A-2EE5-40094818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F8E5-78D4-A01A-1010-DB1F7233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AEBBB-9BB1-9B05-4DC8-5D00B93F1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AF0E5-2796-3447-5B47-E92F1669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8233D-C505-CF3B-6BD1-8D9741AF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8A250-D182-11A6-4D96-21FD5DA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331B-E11D-BC91-C7D3-03281F9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4ADE2-E3F1-ABA5-E3C9-CA4E9D87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9740A-687F-C56E-A107-CA7513EF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930DD-79B7-F6E9-8C82-13AF1091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AA826-D26F-E7F9-1633-FEBA9C3A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9D95-C878-C9E3-F380-5BB995CB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EC97-5F73-743D-00DA-EBB26049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C68-A87E-2E70-92A4-83F89461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5654-0FE1-85A0-8C93-6D3314ED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ACDA2-9AF7-7F77-6A25-AF1F006F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39B2-1448-2E63-8C9B-1E607E4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DD1F-CFAC-B84B-6274-5F8C873D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6ABC-2052-4921-B459-383397D7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A58-6BC1-E47A-F754-7E2E26B4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C555B-2E7E-17ED-0A56-B97168B2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F502-88C6-7EED-B65F-9C0270CC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212B-B6DC-87EC-25E5-C675EFDF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5C24-AA76-E50F-FFBF-E5644D3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0E6E-B1EC-A45E-44E3-F881D618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8923D-CAF3-13DF-26EF-F657BDE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88C7-8250-0EF1-4413-B63DE36F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A1C3-C8A7-F56B-501D-3EB7F767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EBB-C386-4149-A345-DA09CB0EE70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36C1-9B43-3940-275D-90F3E1DF3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E8A-C4B8-FDB0-CCB7-87689BFB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CB46-7B9A-2842-B731-A8DC1BA6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ED-6503-4ACD-D35D-0F52A37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173" y="1041400"/>
            <a:ext cx="871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Felix Titling" pitchFamily="82" charset="77"/>
                <a:cs typeface="Forte Forward" panose="020F0502020204030204" pitchFamily="34" charset="0"/>
              </a:rPr>
              <a:t>Emerald Village Defense :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5EB07C12-8913-E960-C05C-80A8CD613084}"/>
              </a:ext>
            </a:extLst>
          </p:cNvPr>
          <p:cNvSpPr/>
          <p:nvPr/>
        </p:nvSpPr>
        <p:spPr>
          <a:xfrm>
            <a:off x="0" y="0"/>
            <a:ext cx="529936" cy="6972300"/>
          </a:xfrm>
          <a:prstGeom prst="round2Diag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CDCF7-5E3C-065B-F9D5-1E4DC910C133}"/>
              </a:ext>
            </a:extLst>
          </p:cNvPr>
          <p:cNvSpPr/>
          <p:nvPr/>
        </p:nvSpPr>
        <p:spPr>
          <a:xfrm>
            <a:off x="0" y="-114300"/>
            <a:ext cx="12192000" cy="51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DDB4A-7D78-B5B2-D052-8887846E6511}"/>
              </a:ext>
            </a:extLst>
          </p:cNvPr>
          <p:cNvSpPr/>
          <p:nvPr/>
        </p:nvSpPr>
        <p:spPr>
          <a:xfrm>
            <a:off x="11637818" y="-114300"/>
            <a:ext cx="554182" cy="7086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A20A0-7B53-CE44-6EBE-C418F34041FD}"/>
              </a:ext>
            </a:extLst>
          </p:cNvPr>
          <p:cNvSpPr/>
          <p:nvPr/>
        </p:nvSpPr>
        <p:spPr>
          <a:xfrm>
            <a:off x="-72736" y="6515100"/>
            <a:ext cx="1234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FA2FC10-B277-13F8-F6D0-4080C1637BF6}"/>
              </a:ext>
            </a:extLst>
          </p:cNvPr>
          <p:cNvSpPr txBox="1">
            <a:spLocks/>
          </p:cNvSpPr>
          <p:nvPr/>
        </p:nvSpPr>
        <p:spPr>
          <a:xfrm>
            <a:off x="7644245" y="5324477"/>
            <a:ext cx="3581400" cy="14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Chloe Faulkner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B646A-4636-8060-438F-52CE30B2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9" t="12959" r="15663" b="12186"/>
          <a:stretch/>
        </p:blipFill>
        <p:spPr>
          <a:xfrm>
            <a:off x="1475509" y="3105535"/>
            <a:ext cx="4620491" cy="30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ED-6503-4ACD-D35D-0F52A37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301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EF7A7-9A99-9672-DE53-5EBE7F67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4435"/>
            <a:ext cx="9144000" cy="349120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LaM Display" panose="020F0502020204030204" pitchFamily="34" charset="0"/>
                <a:cs typeface="ADLaM Display" panose="020F0502020204030204" pitchFamily="34" charset="0"/>
              </a:rPr>
              <a:t>Emerald village is under attack only YOU the player can save the day!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battle balloons -  tower defense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Characters – turrets (defense),  enemy witch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Features – under construction (money, health, upgrading turrets)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5EB07C12-8913-E960-C05C-80A8CD613084}"/>
              </a:ext>
            </a:extLst>
          </p:cNvPr>
          <p:cNvSpPr/>
          <p:nvPr/>
        </p:nvSpPr>
        <p:spPr>
          <a:xfrm>
            <a:off x="0" y="0"/>
            <a:ext cx="529936" cy="6972300"/>
          </a:xfrm>
          <a:prstGeom prst="round2Diag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CDCF7-5E3C-065B-F9D5-1E4DC910C133}"/>
              </a:ext>
            </a:extLst>
          </p:cNvPr>
          <p:cNvSpPr/>
          <p:nvPr/>
        </p:nvSpPr>
        <p:spPr>
          <a:xfrm>
            <a:off x="0" y="-114300"/>
            <a:ext cx="12192000" cy="51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DDB4A-7D78-B5B2-D052-8887846E6511}"/>
              </a:ext>
            </a:extLst>
          </p:cNvPr>
          <p:cNvSpPr/>
          <p:nvPr/>
        </p:nvSpPr>
        <p:spPr>
          <a:xfrm>
            <a:off x="11637818" y="-114300"/>
            <a:ext cx="554182" cy="7086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A20A0-7B53-CE44-6EBE-C418F34041FD}"/>
              </a:ext>
            </a:extLst>
          </p:cNvPr>
          <p:cNvSpPr/>
          <p:nvPr/>
        </p:nvSpPr>
        <p:spPr>
          <a:xfrm>
            <a:off x="-72736" y="6515100"/>
            <a:ext cx="1234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ED-6503-4ACD-D35D-0F52A37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89019" y="189346"/>
            <a:ext cx="9144000" cy="1473199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EF7A7-9A99-9672-DE53-5EBE7F67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6191"/>
            <a:ext cx="9144000" cy="32916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Used Tiled to create map and add waypoints for the enemy to follow the map</a:t>
            </a:r>
          </a:p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animation using sprite sheet and inserting that into</a:t>
            </a:r>
          </a:p>
          <a:p>
            <a:pPr algn="l"/>
            <a:r>
              <a:rPr lang="en-US" dirty="0"/>
              <a:t>      the code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Lunapic to scale image of my new enemy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5EB07C12-8913-E960-C05C-80A8CD613084}"/>
              </a:ext>
            </a:extLst>
          </p:cNvPr>
          <p:cNvSpPr/>
          <p:nvPr/>
        </p:nvSpPr>
        <p:spPr>
          <a:xfrm>
            <a:off x="0" y="0"/>
            <a:ext cx="529936" cy="6972300"/>
          </a:xfrm>
          <a:prstGeom prst="round2Diag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CDCF7-5E3C-065B-F9D5-1E4DC910C133}"/>
              </a:ext>
            </a:extLst>
          </p:cNvPr>
          <p:cNvSpPr/>
          <p:nvPr/>
        </p:nvSpPr>
        <p:spPr>
          <a:xfrm>
            <a:off x="0" y="-114300"/>
            <a:ext cx="12192000" cy="51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DDB4A-7D78-B5B2-D052-8887846E6511}"/>
              </a:ext>
            </a:extLst>
          </p:cNvPr>
          <p:cNvSpPr/>
          <p:nvPr/>
        </p:nvSpPr>
        <p:spPr>
          <a:xfrm>
            <a:off x="11637818" y="-114300"/>
            <a:ext cx="554182" cy="7086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A20A0-7B53-CE44-6EBE-C418F34041FD}"/>
              </a:ext>
            </a:extLst>
          </p:cNvPr>
          <p:cNvSpPr/>
          <p:nvPr/>
        </p:nvSpPr>
        <p:spPr>
          <a:xfrm>
            <a:off x="-72736" y="6515100"/>
            <a:ext cx="1234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73D2A5-B035-1035-EEDC-0180968D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3" y="5257800"/>
            <a:ext cx="6047509" cy="913246"/>
          </a:xfrm>
          <a:prstGeom prst="rect">
            <a:avLst/>
          </a:prstGeom>
        </p:spPr>
      </p:pic>
      <p:pic>
        <p:nvPicPr>
          <p:cNvPr id="11" name="Picture 10" descr="A green and brown logo&#10;&#10;Description automatically generated">
            <a:extLst>
              <a:ext uri="{FF2B5EF4-FFF2-40B4-BE49-F238E27FC236}">
                <a16:creationId xmlns:a16="http://schemas.microsoft.com/office/drawing/2014/main" id="{70D4F755-2FD1-67AD-4D5C-E4F6E90A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76" y="299515"/>
            <a:ext cx="1839191" cy="1839191"/>
          </a:xfrm>
          <a:prstGeom prst="rect">
            <a:avLst/>
          </a:prstGeom>
        </p:spPr>
      </p:pic>
      <p:pic>
        <p:nvPicPr>
          <p:cNvPr id="10" name="Picture 9" descr="A cartoon of a person&#10;&#10;Description automatically generated">
            <a:extLst>
              <a:ext uri="{FF2B5EF4-FFF2-40B4-BE49-F238E27FC236}">
                <a16:creationId xmlns:a16="http://schemas.microsoft.com/office/drawing/2014/main" id="{4DD3C736-0A1B-86ED-2E66-06226275B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57" y="2787805"/>
            <a:ext cx="2602035" cy="26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ED-6503-4ACD-D35D-0F52A37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467"/>
            <a:ext cx="5382492" cy="1160174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– practical elements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EF7A7-9A99-9672-DE53-5EBE7F67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5634"/>
            <a:ext cx="9144000" cy="33474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used – tiled and lunapic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I've learnt – patience, coding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 got stuck on – inserting images, correct syntax used,  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5EB07C12-8913-E960-C05C-80A8CD613084}"/>
              </a:ext>
            </a:extLst>
          </p:cNvPr>
          <p:cNvSpPr/>
          <p:nvPr/>
        </p:nvSpPr>
        <p:spPr>
          <a:xfrm>
            <a:off x="0" y="0"/>
            <a:ext cx="529936" cy="6972300"/>
          </a:xfrm>
          <a:prstGeom prst="round2Diag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CDCF7-5E3C-065B-F9D5-1E4DC910C133}"/>
              </a:ext>
            </a:extLst>
          </p:cNvPr>
          <p:cNvSpPr/>
          <p:nvPr/>
        </p:nvSpPr>
        <p:spPr>
          <a:xfrm>
            <a:off x="0" y="-114300"/>
            <a:ext cx="12192000" cy="51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DDB4A-7D78-B5B2-D052-8887846E6511}"/>
              </a:ext>
            </a:extLst>
          </p:cNvPr>
          <p:cNvSpPr/>
          <p:nvPr/>
        </p:nvSpPr>
        <p:spPr>
          <a:xfrm>
            <a:off x="11637818" y="-114300"/>
            <a:ext cx="554182" cy="7086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A20A0-7B53-CE44-6EBE-C418F34041FD}"/>
              </a:ext>
            </a:extLst>
          </p:cNvPr>
          <p:cNvSpPr/>
          <p:nvPr/>
        </p:nvSpPr>
        <p:spPr>
          <a:xfrm>
            <a:off x="-72736" y="6515100"/>
            <a:ext cx="1234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ED-6503-4ACD-D35D-0F52A37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17" y="604476"/>
            <a:ext cx="5382492" cy="1160174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EF7A7-9A99-9672-DE53-5EBE7F67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1863"/>
            <a:ext cx="9144000" cy="28159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I've learnt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well I've achieved the aim – game still under construction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Features or requirements - animation, sprite sheets, using tiled.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5EB07C12-8913-E960-C05C-80A8CD613084}"/>
              </a:ext>
            </a:extLst>
          </p:cNvPr>
          <p:cNvSpPr/>
          <p:nvPr/>
        </p:nvSpPr>
        <p:spPr>
          <a:xfrm>
            <a:off x="0" y="0"/>
            <a:ext cx="529936" cy="6972300"/>
          </a:xfrm>
          <a:prstGeom prst="round2Diag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CDCF7-5E3C-065B-F9D5-1E4DC910C133}"/>
              </a:ext>
            </a:extLst>
          </p:cNvPr>
          <p:cNvSpPr/>
          <p:nvPr/>
        </p:nvSpPr>
        <p:spPr>
          <a:xfrm>
            <a:off x="0" y="-114300"/>
            <a:ext cx="12192000" cy="51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DDB4A-7D78-B5B2-D052-8887846E6511}"/>
              </a:ext>
            </a:extLst>
          </p:cNvPr>
          <p:cNvSpPr/>
          <p:nvPr/>
        </p:nvSpPr>
        <p:spPr>
          <a:xfrm>
            <a:off x="11637818" y="-114300"/>
            <a:ext cx="554182" cy="7086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A20A0-7B53-CE44-6EBE-C418F34041FD}"/>
              </a:ext>
            </a:extLst>
          </p:cNvPr>
          <p:cNvSpPr/>
          <p:nvPr/>
        </p:nvSpPr>
        <p:spPr>
          <a:xfrm>
            <a:off x="-72736" y="6515100"/>
            <a:ext cx="1234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98D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145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ADLaM Display</vt:lpstr>
      <vt:lpstr>Arial</vt:lpstr>
      <vt:lpstr>Calibri</vt:lpstr>
      <vt:lpstr>Calibri Light</vt:lpstr>
      <vt:lpstr>Felix Titling</vt:lpstr>
      <vt:lpstr>Office Theme</vt:lpstr>
      <vt:lpstr>Emerald Village Defense : </vt:lpstr>
      <vt:lpstr>Introduction </vt:lpstr>
      <vt:lpstr>design</vt:lpstr>
      <vt:lpstr>Development – practical elements 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Emerald Village : Journey to the forbidden </dc:title>
  <dc:creator>Chloe Faulkner</dc:creator>
  <cp:lastModifiedBy>Chloe Faulkner</cp:lastModifiedBy>
  <cp:revision>11</cp:revision>
  <dcterms:created xsi:type="dcterms:W3CDTF">2024-11-30T19:37:32Z</dcterms:created>
  <dcterms:modified xsi:type="dcterms:W3CDTF">2024-12-10T14:57:06Z</dcterms:modified>
</cp:coreProperties>
</file>