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ngostarr39.deviantart.com/art/Pong-logo-525250760" TargetMode="External"/><Relationship Id="rId7" Type="http://schemas.openxmlformats.org/officeDocument/2006/relationships/hyperlink" Target="https://en.wikipedia.org/wiki/Atari,_Inc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://vcvoices.org/2017/05/the-waste-land-2/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n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andfur.com/pictures-animals-deep-though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cvoices.org/2017/05/the-waste-land-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github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lexltd.com/choose-your-path.ph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305B-46E5-486B-A3BC-2B8A009D4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0865C-18AE-4AAC-976E-6F666608C4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of 2/7/20 – Week of 2/14/20</a:t>
            </a:r>
          </a:p>
        </p:txBody>
      </p:sp>
    </p:spTree>
    <p:extLst>
      <p:ext uri="{BB962C8B-B14F-4D97-AF65-F5344CB8AC3E}">
        <p14:creationId xmlns:p14="http://schemas.microsoft.com/office/powerpoint/2010/main" val="54332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35F-E592-4336-A105-3C30564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EBB8-1A5E-434B-80D2-B75398BE90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Arcade game published and developed by Atari</a:t>
            </a:r>
          </a:p>
          <a:p>
            <a:r>
              <a:rPr lang="en-US" dirty="0"/>
              <a:t>Release Date: November 29,1972</a:t>
            </a:r>
          </a:p>
          <a:p>
            <a:r>
              <a:rPr lang="en-US" dirty="0"/>
              <a:t>Genre: Sports</a:t>
            </a:r>
          </a:p>
          <a:p>
            <a:r>
              <a:rPr lang="en-US" dirty="0"/>
              <a:t>Pong was the first </a:t>
            </a:r>
            <a:r>
              <a:rPr lang="en-US" u="sng" dirty="0"/>
              <a:t>commercially</a:t>
            </a:r>
            <a:r>
              <a:rPr lang="en-US" dirty="0"/>
              <a:t> successful video game.</a:t>
            </a:r>
          </a:p>
          <a:p>
            <a:r>
              <a:rPr lang="en-US" dirty="0"/>
              <a:t>It is timeless even to </a:t>
            </a:r>
            <a:r>
              <a:rPr lang="en-US"/>
              <a:t>today’s standards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picture containing light, photo, black, sitting&#10;&#10;Description automatically generated">
            <a:extLst>
              <a:ext uri="{FF2B5EF4-FFF2-40B4-BE49-F238E27FC236}">
                <a16:creationId xmlns:a16="http://schemas.microsoft.com/office/drawing/2014/main" id="{6C3D93AF-7802-443C-B4B4-3330BDB7F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9598" y="360728"/>
            <a:ext cx="3931747" cy="1169694"/>
          </a:xfrm>
        </p:spPr>
      </p:pic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3E55D65E-7EC5-492F-BB4E-C6659DAB6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79598" y="4301067"/>
            <a:ext cx="3931748" cy="245734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9D5FAE5-94BF-4545-852A-3794A995D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51427" y="1923644"/>
            <a:ext cx="1901563" cy="22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35F-E592-4336-A105-3C30564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</a:t>
            </a:r>
            <a:r>
              <a:rPr lang="en-US" dirty="0"/>
              <a:t> Pong?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EBB8-1A5E-434B-80D2-B75398BE90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Easy game to understand</a:t>
            </a:r>
          </a:p>
          <a:p>
            <a:r>
              <a:rPr lang="en-US" dirty="0"/>
              <a:t>Perfect starting point to begin game development</a:t>
            </a:r>
          </a:p>
          <a:p>
            <a:r>
              <a:rPr lang="en-US" dirty="0"/>
              <a:t>Uses most if not all the basic tools found in Unity</a:t>
            </a:r>
          </a:p>
          <a:p>
            <a:endParaRPr lang="en-US" dirty="0"/>
          </a:p>
        </p:txBody>
      </p:sp>
      <p:pic>
        <p:nvPicPr>
          <p:cNvPr id="9" name="Content Placeholder 8" descr="A picture containing cabinet, indoor, yellow, wood&#10;&#10;Description automatically generated">
            <a:extLst>
              <a:ext uri="{FF2B5EF4-FFF2-40B4-BE49-F238E27FC236}">
                <a16:creationId xmlns:a16="http://schemas.microsoft.com/office/drawing/2014/main" id="{3640E778-F976-4131-ACAF-5DEE4185D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6162" y="863601"/>
            <a:ext cx="3313291" cy="5442082"/>
          </a:xfrm>
        </p:spPr>
      </p:pic>
    </p:spTree>
    <p:extLst>
      <p:ext uri="{BB962C8B-B14F-4D97-AF65-F5344CB8AC3E}">
        <p14:creationId xmlns:p14="http://schemas.microsoft.com/office/powerpoint/2010/main" val="262256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35F-E592-4336-A105-3C30564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pic>
        <p:nvPicPr>
          <p:cNvPr id="10" name="Content Placeholder 9" descr="A picture containing priest, outdoor, animal, mammal&#10;&#10;Description automatically generated">
            <a:extLst>
              <a:ext uri="{FF2B5EF4-FFF2-40B4-BE49-F238E27FC236}">
                <a16:creationId xmlns:a16="http://schemas.microsoft.com/office/drawing/2014/main" id="{83014BEB-2C88-48C4-9DA2-24CF8E5E42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25683" y="412605"/>
            <a:ext cx="7641728" cy="5744032"/>
          </a:xfrm>
        </p:spPr>
      </p:pic>
    </p:spTree>
    <p:extLst>
      <p:ext uri="{BB962C8B-B14F-4D97-AF65-F5344CB8AC3E}">
        <p14:creationId xmlns:p14="http://schemas.microsoft.com/office/powerpoint/2010/main" val="22473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5D44914F-451D-46EF-B9B8-7C617028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7642" y="643690"/>
            <a:ext cx="9416716" cy="58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7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35F-E592-4336-A105-3C30564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EBB8-1A5E-434B-80D2-B75398BE90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Folders:</a:t>
            </a:r>
          </a:p>
          <a:p>
            <a:pPr lvl="1"/>
            <a:r>
              <a:rPr lang="en-US" dirty="0"/>
              <a:t>C Scripts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Physics Materials</a:t>
            </a:r>
          </a:p>
          <a:p>
            <a:pPr lvl="1"/>
            <a:r>
              <a:rPr lang="en-US" dirty="0"/>
              <a:t>Scenes</a:t>
            </a:r>
          </a:p>
          <a:p>
            <a:pPr lvl="1"/>
            <a:r>
              <a:rPr lang="en-US" dirty="0"/>
              <a:t>Sprite</a:t>
            </a:r>
          </a:p>
          <a:p>
            <a:endParaRPr lang="en-US" dirty="0"/>
          </a:p>
          <a:p>
            <a:r>
              <a:rPr lang="en-US" dirty="0"/>
              <a:t>All of these are found in the club’s GitHub</a:t>
            </a:r>
          </a:p>
          <a:p>
            <a:endParaRPr lang="en-US" dirty="0"/>
          </a:p>
        </p:txBody>
      </p:sp>
      <p:pic>
        <p:nvPicPr>
          <p:cNvPr id="8" name="Content Placeholder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E247A5-C823-4693-B12F-DD00160C7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68268" y="685799"/>
            <a:ext cx="4640179" cy="4640179"/>
          </a:xfrm>
        </p:spPr>
      </p:pic>
    </p:spTree>
    <p:extLst>
      <p:ext uri="{BB962C8B-B14F-4D97-AF65-F5344CB8AC3E}">
        <p14:creationId xmlns:p14="http://schemas.microsoft.com/office/powerpoint/2010/main" val="281885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435F-E592-4336-A105-3C30564E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EBB8-1A5E-434B-80D2-B75398BE90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Analyze the main functions</a:t>
            </a:r>
          </a:p>
          <a:p>
            <a:pPr lvl="1"/>
            <a:r>
              <a:rPr lang="en-US" dirty="0"/>
              <a:t>Establish the foundations</a:t>
            </a:r>
          </a:p>
          <a:p>
            <a:pPr lvl="1"/>
            <a:r>
              <a:rPr lang="en-US" dirty="0"/>
              <a:t>Play test the game</a:t>
            </a:r>
          </a:p>
          <a:p>
            <a:r>
              <a:rPr lang="en-US" dirty="0"/>
              <a:t>Next Week</a:t>
            </a:r>
          </a:p>
          <a:p>
            <a:pPr lvl="1"/>
            <a:r>
              <a:rPr lang="en-US" dirty="0"/>
              <a:t>Construct UI for the game</a:t>
            </a:r>
          </a:p>
          <a:p>
            <a:pPr lvl="1"/>
            <a:r>
              <a:rPr lang="en-US" dirty="0"/>
              <a:t>Add finishing touches</a:t>
            </a:r>
          </a:p>
          <a:p>
            <a:pPr lvl="1"/>
            <a:r>
              <a:rPr lang="en-US" dirty="0"/>
              <a:t>Complete the Build</a:t>
            </a:r>
          </a:p>
          <a:p>
            <a:endParaRPr lang="en-US" dirty="0"/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D181D-7134-494E-A86A-FDF76F8F8D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3988" y="721519"/>
            <a:ext cx="4620502" cy="4620502"/>
          </a:xfrm>
        </p:spPr>
      </p:pic>
    </p:spTree>
    <p:extLst>
      <p:ext uri="{BB962C8B-B14F-4D97-AF65-F5344CB8AC3E}">
        <p14:creationId xmlns:p14="http://schemas.microsoft.com/office/powerpoint/2010/main" val="20445191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{0ABA2598-119B-4EC8-9C89-D22B3344459F}tf02900771</Template>
  <TotalTime>45</TotalTime>
  <Words>119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PONG Workshop</vt:lpstr>
      <vt:lpstr>What is Pong?</vt:lpstr>
      <vt:lpstr>WhY Pong?</vt:lpstr>
      <vt:lpstr>How?</vt:lpstr>
      <vt:lpstr>PowerPoint Presentation</vt:lpstr>
      <vt:lpstr>Assets</vt:lpstr>
      <vt:lpstr>Quick Rundown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Workshop</dc:title>
  <dc:creator>Fernando Castaneda</dc:creator>
  <cp:lastModifiedBy>Fernando Castaneda</cp:lastModifiedBy>
  <cp:revision>6</cp:revision>
  <dcterms:created xsi:type="dcterms:W3CDTF">2020-02-05T20:00:15Z</dcterms:created>
  <dcterms:modified xsi:type="dcterms:W3CDTF">2020-02-06T17:39:43Z</dcterms:modified>
</cp:coreProperties>
</file>