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6" r:id="rId8"/>
    <p:sldId id="267" r:id="rId9"/>
    <p:sldId id="268" r:id="rId10"/>
    <p:sldId id="261" r:id="rId11"/>
    <p:sldId id="264" r:id="rId12"/>
    <p:sldId id="265" r:id="rId1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9DF3F282-055D-4698-8206-F2BBA2CB43B1}" type="datetimeFigureOut">
              <a:rPr lang="es-CO" smtClean="0"/>
              <a:t>24/09/2020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D3FB2DFA-F0FB-481E-9E18-CFC8163F19D2}" type="slidenum">
              <a:rPr lang="es-CO" smtClean="0"/>
              <a:t>‹Nº›</a:t>
            </a:fld>
            <a:endParaRPr lang="es-CO"/>
          </a:p>
        </p:txBody>
      </p:sp>
    </p:spTree>
    <p:extLst>
      <p:ext uri="{BB962C8B-B14F-4D97-AF65-F5344CB8AC3E}">
        <p14:creationId xmlns:p14="http://schemas.microsoft.com/office/powerpoint/2010/main" val="210653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9DF3F282-055D-4698-8206-F2BBA2CB43B1}" type="datetimeFigureOut">
              <a:rPr lang="es-CO" smtClean="0"/>
              <a:t>24/09/2020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D3FB2DFA-F0FB-481E-9E18-CFC8163F19D2}" type="slidenum">
              <a:rPr lang="es-CO" smtClean="0"/>
              <a:t>‹Nº›</a:t>
            </a:fld>
            <a:endParaRPr lang="es-CO"/>
          </a:p>
        </p:txBody>
      </p:sp>
    </p:spTree>
    <p:extLst>
      <p:ext uri="{BB962C8B-B14F-4D97-AF65-F5344CB8AC3E}">
        <p14:creationId xmlns:p14="http://schemas.microsoft.com/office/powerpoint/2010/main" val="402960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9DF3F282-055D-4698-8206-F2BBA2CB43B1}" type="datetimeFigureOut">
              <a:rPr lang="es-CO" smtClean="0"/>
              <a:t>24/09/2020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D3FB2DFA-F0FB-481E-9E18-CFC8163F19D2}" type="slidenum">
              <a:rPr lang="es-CO" smtClean="0"/>
              <a:t>‹Nº›</a:t>
            </a:fld>
            <a:endParaRPr lang="es-CO"/>
          </a:p>
        </p:txBody>
      </p:sp>
    </p:spTree>
    <p:extLst>
      <p:ext uri="{BB962C8B-B14F-4D97-AF65-F5344CB8AC3E}">
        <p14:creationId xmlns:p14="http://schemas.microsoft.com/office/powerpoint/2010/main" val="47446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9DF3F282-055D-4698-8206-F2BBA2CB43B1}" type="datetimeFigureOut">
              <a:rPr lang="es-CO" smtClean="0"/>
              <a:t>24/09/2020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D3FB2DFA-F0FB-481E-9E18-CFC8163F19D2}" type="slidenum">
              <a:rPr lang="es-CO" smtClean="0"/>
              <a:t>‹Nº›</a:t>
            </a:fld>
            <a:endParaRPr lang="es-CO"/>
          </a:p>
        </p:txBody>
      </p:sp>
    </p:spTree>
    <p:extLst>
      <p:ext uri="{BB962C8B-B14F-4D97-AF65-F5344CB8AC3E}">
        <p14:creationId xmlns:p14="http://schemas.microsoft.com/office/powerpoint/2010/main" val="18262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DF3F282-055D-4698-8206-F2BBA2CB43B1}" type="datetimeFigureOut">
              <a:rPr lang="es-CO" smtClean="0"/>
              <a:t>24/09/2020</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D3FB2DFA-F0FB-481E-9E18-CFC8163F19D2}" type="slidenum">
              <a:rPr lang="es-CO" smtClean="0"/>
              <a:t>‹Nº›</a:t>
            </a:fld>
            <a:endParaRPr lang="es-CO"/>
          </a:p>
        </p:txBody>
      </p:sp>
    </p:spTree>
    <p:extLst>
      <p:ext uri="{BB962C8B-B14F-4D97-AF65-F5344CB8AC3E}">
        <p14:creationId xmlns:p14="http://schemas.microsoft.com/office/powerpoint/2010/main" val="203073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9DF3F282-055D-4698-8206-F2BBA2CB43B1}" type="datetimeFigureOut">
              <a:rPr lang="es-CO" smtClean="0"/>
              <a:t>24/09/2020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D3FB2DFA-F0FB-481E-9E18-CFC8163F19D2}" type="slidenum">
              <a:rPr lang="es-CO" smtClean="0"/>
              <a:t>‹Nº›</a:t>
            </a:fld>
            <a:endParaRPr lang="es-CO"/>
          </a:p>
        </p:txBody>
      </p:sp>
    </p:spTree>
    <p:extLst>
      <p:ext uri="{BB962C8B-B14F-4D97-AF65-F5344CB8AC3E}">
        <p14:creationId xmlns:p14="http://schemas.microsoft.com/office/powerpoint/2010/main" val="382435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9DF3F282-055D-4698-8206-F2BBA2CB43B1}" type="datetimeFigureOut">
              <a:rPr lang="es-CO" smtClean="0"/>
              <a:t>24/09/2020</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D3FB2DFA-F0FB-481E-9E18-CFC8163F19D2}" type="slidenum">
              <a:rPr lang="es-CO" smtClean="0"/>
              <a:t>‹Nº›</a:t>
            </a:fld>
            <a:endParaRPr lang="es-CO"/>
          </a:p>
        </p:txBody>
      </p:sp>
    </p:spTree>
    <p:extLst>
      <p:ext uri="{BB962C8B-B14F-4D97-AF65-F5344CB8AC3E}">
        <p14:creationId xmlns:p14="http://schemas.microsoft.com/office/powerpoint/2010/main" val="985175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9DF3F282-055D-4698-8206-F2BBA2CB43B1}" type="datetimeFigureOut">
              <a:rPr lang="es-CO" smtClean="0"/>
              <a:t>24/09/2020</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D3FB2DFA-F0FB-481E-9E18-CFC8163F19D2}" type="slidenum">
              <a:rPr lang="es-CO" smtClean="0"/>
              <a:t>‹Nº›</a:t>
            </a:fld>
            <a:endParaRPr lang="es-CO"/>
          </a:p>
        </p:txBody>
      </p:sp>
    </p:spTree>
    <p:extLst>
      <p:ext uri="{BB962C8B-B14F-4D97-AF65-F5344CB8AC3E}">
        <p14:creationId xmlns:p14="http://schemas.microsoft.com/office/powerpoint/2010/main" val="264768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DF3F282-055D-4698-8206-F2BBA2CB43B1}" type="datetimeFigureOut">
              <a:rPr lang="es-CO" smtClean="0"/>
              <a:t>24/09/2020</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D3FB2DFA-F0FB-481E-9E18-CFC8163F19D2}" type="slidenum">
              <a:rPr lang="es-CO" smtClean="0"/>
              <a:t>‹Nº›</a:t>
            </a:fld>
            <a:endParaRPr lang="es-CO"/>
          </a:p>
        </p:txBody>
      </p:sp>
    </p:spTree>
    <p:extLst>
      <p:ext uri="{BB962C8B-B14F-4D97-AF65-F5344CB8AC3E}">
        <p14:creationId xmlns:p14="http://schemas.microsoft.com/office/powerpoint/2010/main" val="314906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DF3F282-055D-4698-8206-F2BBA2CB43B1}" type="datetimeFigureOut">
              <a:rPr lang="es-CO" smtClean="0"/>
              <a:t>24/09/2020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D3FB2DFA-F0FB-481E-9E18-CFC8163F19D2}" type="slidenum">
              <a:rPr lang="es-CO" smtClean="0"/>
              <a:t>‹Nº›</a:t>
            </a:fld>
            <a:endParaRPr lang="es-CO"/>
          </a:p>
        </p:txBody>
      </p:sp>
    </p:spTree>
    <p:extLst>
      <p:ext uri="{BB962C8B-B14F-4D97-AF65-F5344CB8AC3E}">
        <p14:creationId xmlns:p14="http://schemas.microsoft.com/office/powerpoint/2010/main" val="840106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DF3F282-055D-4698-8206-F2BBA2CB43B1}" type="datetimeFigureOut">
              <a:rPr lang="es-CO" smtClean="0"/>
              <a:t>24/09/2020</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D3FB2DFA-F0FB-481E-9E18-CFC8163F19D2}" type="slidenum">
              <a:rPr lang="es-CO" smtClean="0"/>
              <a:t>‹Nº›</a:t>
            </a:fld>
            <a:endParaRPr lang="es-CO"/>
          </a:p>
        </p:txBody>
      </p:sp>
    </p:spTree>
    <p:extLst>
      <p:ext uri="{BB962C8B-B14F-4D97-AF65-F5344CB8AC3E}">
        <p14:creationId xmlns:p14="http://schemas.microsoft.com/office/powerpoint/2010/main" val="62394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3F282-055D-4698-8206-F2BBA2CB43B1}" type="datetimeFigureOut">
              <a:rPr lang="es-CO" smtClean="0"/>
              <a:t>24/09/2020</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B2DFA-F0FB-481E-9E18-CFC8163F19D2}" type="slidenum">
              <a:rPr lang="es-CO" smtClean="0"/>
              <a:t>‹Nº›</a:t>
            </a:fld>
            <a:endParaRPr lang="es-CO"/>
          </a:p>
        </p:txBody>
      </p:sp>
    </p:spTree>
    <p:extLst>
      <p:ext uri="{BB962C8B-B14F-4D97-AF65-F5344CB8AC3E}">
        <p14:creationId xmlns:p14="http://schemas.microsoft.com/office/powerpoint/2010/main" val="338822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SESSIONS 1 AND 2</a:t>
            </a:r>
            <a:endParaRPr lang="es-CO" dirty="0"/>
          </a:p>
        </p:txBody>
      </p:sp>
      <p:sp>
        <p:nvSpPr>
          <p:cNvPr id="3" name="2 Marcador de contenido"/>
          <p:cNvSpPr>
            <a:spLocks noGrp="1"/>
          </p:cNvSpPr>
          <p:nvPr>
            <p:ph idx="1"/>
          </p:nvPr>
        </p:nvSpPr>
        <p:spPr/>
        <p:txBody>
          <a:bodyPr/>
          <a:lstStyle/>
          <a:p>
            <a:pPr marL="0" indent="0">
              <a:buNone/>
            </a:pPr>
            <a:r>
              <a:rPr lang="es-CO" dirty="0" smtClean="0"/>
              <a:t>         </a:t>
            </a:r>
            <a:endParaRPr lang="es-CO" dirty="0"/>
          </a:p>
        </p:txBody>
      </p:sp>
      <p:sp>
        <p:nvSpPr>
          <p:cNvPr id="4" name="3 Rectángulo"/>
          <p:cNvSpPr/>
          <p:nvPr/>
        </p:nvSpPr>
        <p:spPr>
          <a:xfrm>
            <a:off x="961588" y="2967335"/>
            <a:ext cx="7220824" cy="923330"/>
          </a:xfrm>
          <a:prstGeom prst="rect">
            <a:avLst/>
          </a:prstGeom>
          <a:noFill/>
        </p:spPr>
        <p:txBody>
          <a:bodyPr wrap="none" lIns="91440" tIns="45720" rIns="91440" bIns="45720">
            <a:spAutoFit/>
          </a:bodyPr>
          <a:lstStyle/>
          <a:p>
            <a:pPr algn="ctr"/>
            <a:r>
              <a:rPr lang="es-CO"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TECHNOLOGY HEROES</a:t>
            </a:r>
            <a:endParaRPr lang="es-CO"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271197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Scanning</a:t>
            </a:r>
            <a:endParaRPr lang="es-CO" b="1" dirty="0"/>
          </a:p>
        </p:txBody>
      </p:sp>
      <p:sp>
        <p:nvSpPr>
          <p:cNvPr id="3" name="2 Marcador de contenido"/>
          <p:cNvSpPr>
            <a:spLocks noGrp="1"/>
          </p:cNvSpPr>
          <p:nvPr>
            <p:ph idx="1"/>
          </p:nvPr>
        </p:nvSpPr>
        <p:spPr/>
        <p:txBody>
          <a:bodyPr>
            <a:normAutofit fontScale="77500" lnSpcReduction="20000"/>
          </a:bodyPr>
          <a:lstStyle/>
          <a:p>
            <a:r>
              <a:rPr lang="en-US" dirty="0"/>
              <a:t>R</a:t>
            </a:r>
            <a:r>
              <a:rPr lang="en-US" dirty="0" smtClean="0"/>
              <a:t>eading rapidly in order to find specific facts.</a:t>
            </a:r>
          </a:p>
          <a:p>
            <a:r>
              <a:rPr lang="en-US" dirty="0" smtClean="0"/>
              <a:t>It</a:t>
            </a:r>
            <a:r>
              <a:rPr lang="en-US" dirty="0" smtClean="0"/>
              <a:t> helps you locate a particular fact</a:t>
            </a:r>
          </a:p>
          <a:p>
            <a:r>
              <a:rPr lang="en-US" dirty="0" smtClean="0"/>
              <a:t>It </a:t>
            </a:r>
            <a:r>
              <a:rPr lang="en-US" dirty="0" smtClean="0"/>
              <a:t>is more like pearl diving.</a:t>
            </a:r>
          </a:p>
          <a:p>
            <a:r>
              <a:rPr lang="en-US" dirty="0" smtClean="0"/>
              <a:t>Use scanning in research to find particular facts, to study fact-heavy topics, and to answer questions requiring factual support.</a:t>
            </a:r>
          </a:p>
          <a:p>
            <a:r>
              <a:rPr lang="en-US" dirty="0" smtClean="0"/>
              <a:t>If you are scanning for facts to answer a specific question, one step is already done for you: </a:t>
            </a:r>
            <a:r>
              <a:rPr lang="en-US" b="1" dirty="0" smtClean="0">
                <a:solidFill>
                  <a:srgbClr val="FF0000"/>
                </a:solidFill>
              </a:rPr>
              <a:t>the question itself supplies the keywords. </a:t>
            </a:r>
            <a:endParaRPr lang="en-US" dirty="0" smtClean="0"/>
          </a:p>
          <a:p>
            <a:endParaRPr lang="es-CO" dirty="0" smtClean="0"/>
          </a:p>
          <a:p>
            <a:pPr marL="0" indent="0">
              <a:buNone/>
            </a:pPr>
            <a:r>
              <a:rPr lang="en-US" dirty="0" smtClean="0"/>
              <a:t/>
            </a:r>
            <a:br>
              <a:rPr lang="en-US" dirty="0" smtClean="0"/>
            </a:br>
            <a:endParaRPr lang="es-CO" dirty="0"/>
          </a:p>
        </p:txBody>
      </p:sp>
    </p:spTree>
    <p:extLst>
      <p:ext uri="{BB962C8B-B14F-4D97-AF65-F5344CB8AC3E}">
        <p14:creationId xmlns:p14="http://schemas.microsoft.com/office/powerpoint/2010/main" val="1825480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52736"/>
            <a:ext cx="8229600" cy="5073427"/>
          </a:xfrm>
        </p:spPr>
        <p:txBody>
          <a:bodyPr>
            <a:normAutofit fontScale="92500"/>
          </a:bodyPr>
          <a:lstStyle/>
          <a:p>
            <a:r>
              <a:rPr lang="en-US" dirty="0" smtClean="0"/>
              <a:t>Scanning</a:t>
            </a:r>
            <a:r>
              <a:rPr lang="en-US" dirty="0"/>
              <a:t>, too, uses keywords and organizational cues. But while the goal of skimming is a bird's-eye view of the material, the goal of scanning is to locate and swoop down on particular facts.</a:t>
            </a:r>
          </a:p>
          <a:p>
            <a:r>
              <a:rPr lang="en-US" dirty="0" smtClean="0">
                <a:solidFill>
                  <a:srgbClr val="FF0000"/>
                </a:solidFill>
              </a:rPr>
              <a:t>Know </a:t>
            </a:r>
            <a:r>
              <a:rPr lang="en-US" dirty="0">
                <a:solidFill>
                  <a:srgbClr val="FF0000"/>
                </a:solidFill>
              </a:rPr>
              <a:t>what you're looking for. </a:t>
            </a:r>
            <a:r>
              <a:rPr lang="en-US" dirty="0"/>
              <a:t>Decide on a few key words or phrases–search terms, if you </a:t>
            </a:r>
            <a:r>
              <a:rPr lang="en-US" dirty="0" smtClean="0"/>
              <a:t>will.</a:t>
            </a:r>
          </a:p>
          <a:p>
            <a:r>
              <a:rPr lang="en-US" dirty="0" smtClean="0"/>
              <a:t>Let </a:t>
            </a:r>
            <a:r>
              <a:rPr lang="en-US" dirty="0"/>
              <a:t>your eyes float rapidly down the page until you find the word or phrase you want.</a:t>
            </a:r>
          </a:p>
          <a:p>
            <a:r>
              <a:rPr lang="en-US" dirty="0"/>
              <a:t>When your eye catches one of your keywords, read the surrounding material carefully.</a:t>
            </a:r>
          </a:p>
          <a:p>
            <a:pPr marL="0" indent="0">
              <a:buNone/>
            </a:pPr>
            <a:endParaRPr lang="es-CO" dirty="0"/>
          </a:p>
        </p:txBody>
      </p:sp>
    </p:spTree>
    <p:extLst>
      <p:ext uri="{BB962C8B-B14F-4D97-AF65-F5344CB8AC3E}">
        <p14:creationId xmlns:p14="http://schemas.microsoft.com/office/powerpoint/2010/main" val="4227864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CO" dirty="0" err="1" smtClean="0"/>
              <a:t>How</a:t>
            </a:r>
            <a:r>
              <a:rPr lang="es-CO" dirty="0" smtClean="0"/>
              <a:t> </a:t>
            </a:r>
            <a:r>
              <a:rPr lang="es-CO" dirty="0" err="1" smtClean="0"/>
              <a:t>to</a:t>
            </a:r>
            <a:r>
              <a:rPr lang="es-CO" dirty="0" smtClean="0"/>
              <a:t> do </a:t>
            </a:r>
            <a:r>
              <a:rPr lang="es-CO" dirty="0" err="1" smtClean="0"/>
              <a:t>it</a:t>
            </a:r>
            <a:r>
              <a:rPr lang="es-CO" dirty="0" smtClean="0"/>
              <a:t>?</a:t>
            </a:r>
            <a:endParaRPr lang="es-CO" dirty="0"/>
          </a:p>
        </p:txBody>
      </p:sp>
      <p:sp>
        <p:nvSpPr>
          <p:cNvPr id="3" name="2 Marcador de contenido"/>
          <p:cNvSpPr>
            <a:spLocks noGrp="1"/>
          </p:cNvSpPr>
          <p:nvPr>
            <p:ph idx="4294967295"/>
          </p:nvPr>
        </p:nvSpPr>
        <p:spPr>
          <a:xfrm>
            <a:off x="683568" y="1600200"/>
            <a:ext cx="7546032" cy="4525963"/>
          </a:xfrm>
        </p:spPr>
        <p:txBody>
          <a:bodyPr>
            <a:normAutofit fontScale="85000" lnSpcReduction="10000"/>
          </a:bodyPr>
          <a:lstStyle/>
          <a:p>
            <a:r>
              <a:rPr lang="en-US" dirty="0" smtClean="0"/>
              <a:t>Read each question completely before starting to scan. </a:t>
            </a:r>
            <a:r>
              <a:rPr lang="en-US" dirty="0" smtClean="0">
                <a:solidFill>
                  <a:srgbClr val="FF0000"/>
                </a:solidFill>
              </a:rPr>
              <a:t>Choose your keywords from the question itself.</a:t>
            </a:r>
          </a:p>
          <a:p>
            <a:r>
              <a:rPr lang="en-US" dirty="0" smtClean="0"/>
              <a:t>Look for answers to only one question at a time. Scan separately for each question.</a:t>
            </a:r>
          </a:p>
          <a:p>
            <a:r>
              <a:rPr lang="en-US" dirty="0" smtClean="0"/>
              <a:t>When you locate a keyword, read the surrounding text carefully to see if it is relevant.</a:t>
            </a:r>
          </a:p>
          <a:p>
            <a:r>
              <a:rPr lang="en-US" dirty="0" smtClean="0"/>
              <a:t>Re-read the question to determine if the answer you found answers this question.</a:t>
            </a:r>
          </a:p>
          <a:p>
            <a:r>
              <a:rPr lang="en-US" dirty="0" smtClean="0"/>
              <a:t>Scanning is a technique that requires concentration and can be surprisingly tiring</a:t>
            </a:r>
            <a:r>
              <a:rPr lang="en-US" smtClean="0"/>
              <a:t>. </a:t>
            </a:r>
            <a:endParaRPr lang="es-CO" dirty="0"/>
          </a:p>
        </p:txBody>
      </p:sp>
    </p:spTree>
    <p:extLst>
      <p:ext uri="{BB962C8B-B14F-4D97-AF65-F5344CB8AC3E}">
        <p14:creationId xmlns:p14="http://schemas.microsoft.com/office/powerpoint/2010/main" val="68586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457200" lvl="1" indent="0">
              <a:buNone/>
            </a:pPr>
            <a:r>
              <a:rPr lang="es-CO" sz="4400" dirty="0" smtClean="0">
                <a:solidFill>
                  <a:schemeClr val="accent1">
                    <a:lumMod val="50000"/>
                  </a:schemeClr>
                </a:solidFill>
              </a:rPr>
              <a:t>Do </a:t>
            </a:r>
            <a:r>
              <a:rPr lang="es-CO" sz="4400" dirty="0" err="1" smtClean="0">
                <a:solidFill>
                  <a:schemeClr val="accent1">
                    <a:lumMod val="50000"/>
                  </a:schemeClr>
                </a:solidFill>
              </a:rPr>
              <a:t>you</a:t>
            </a:r>
            <a:r>
              <a:rPr lang="es-CO" sz="4400" dirty="0" smtClean="0">
                <a:solidFill>
                  <a:schemeClr val="accent1">
                    <a:lumMod val="50000"/>
                  </a:schemeClr>
                </a:solidFill>
              </a:rPr>
              <a:t> </a:t>
            </a:r>
            <a:r>
              <a:rPr lang="es-CO" sz="4400" dirty="0" err="1" smtClean="0">
                <a:solidFill>
                  <a:schemeClr val="accent1">
                    <a:lumMod val="50000"/>
                  </a:schemeClr>
                </a:solidFill>
              </a:rPr>
              <a:t>know</a:t>
            </a:r>
            <a:r>
              <a:rPr lang="es-CO" sz="4400" dirty="0" smtClean="0">
                <a:solidFill>
                  <a:schemeClr val="accent1">
                    <a:lumMod val="50000"/>
                  </a:schemeClr>
                </a:solidFill>
              </a:rPr>
              <a:t> </a:t>
            </a:r>
            <a:r>
              <a:rPr lang="es-CO" sz="4400" dirty="0" err="1" smtClean="0">
                <a:solidFill>
                  <a:schemeClr val="accent1">
                    <a:lumMod val="50000"/>
                  </a:schemeClr>
                </a:solidFill>
              </a:rPr>
              <a:t>people</a:t>
            </a:r>
            <a:r>
              <a:rPr lang="es-CO" sz="4400" dirty="0" smtClean="0">
                <a:solidFill>
                  <a:schemeClr val="accent1">
                    <a:lumMod val="50000"/>
                  </a:schemeClr>
                </a:solidFill>
              </a:rPr>
              <a:t> </a:t>
            </a:r>
            <a:r>
              <a:rPr lang="es-CO" sz="4400" dirty="0" err="1" smtClean="0">
                <a:solidFill>
                  <a:schemeClr val="accent1">
                    <a:lumMod val="50000"/>
                  </a:schemeClr>
                </a:solidFill>
              </a:rPr>
              <a:t>who</a:t>
            </a:r>
            <a:r>
              <a:rPr lang="es-CO" sz="4400" dirty="0" smtClean="0">
                <a:solidFill>
                  <a:schemeClr val="accent1">
                    <a:lumMod val="50000"/>
                  </a:schemeClr>
                </a:solidFill>
              </a:rPr>
              <a:t> </a:t>
            </a:r>
            <a:r>
              <a:rPr lang="es-CO" sz="4400" dirty="0" err="1" smtClean="0">
                <a:solidFill>
                  <a:schemeClr val="accent1">
                    <a:lumMod val="50000"/>
                  </a:schemeClr>
                </a:solidFill>
              </a:rPr>
              <a:t>have</a:t>
            </a:r>
            <a:r>
              <a:rPr lang="es-CO" sz="4400" dirty="0" smtClean="0">
                <a:solidFill>
                  <a:schemeClr val="accent1">
                    <a:lumMod val="50000"/>
                  </a:schemeClr>
                </a:solidFill>
              </a:rPr>
              <a:t> </a:t>
            </a:r>
            <a:r>
              <a:rPr lang="es-CO" sz="4400" dirty="0" err="1" smtClean="0">
                <a:solidFill>
                  <a:schemeClr val="accent1">
                    <a:lumMod val="50000"/>
                  </a:schemeClr>
                </a:solidFill>
              </a:rPr>
              <a:t>been</a:t>
            </a:r>
            <a:r>
              <a:rPr lang="es-CO" sz="4400" dirty="0" smtClean="0">
                <a:solidFill>
                  <a:schemeClr val="accent1">
                    <a:lumMod val="50000"/>
                  </a:schemeClr>
                </a:solidFill>
              </a:rPr>
              <a:t> vital in </a:t>
            </a:r>
            <a:r>
              <a:rPr lang="es-CO" sz="4400" dirty="0" err="1" smtClean="0">
                <a:solidFill>
                  <a:schemeClr val="accent1">
                    <a:lumMod val="50000"/>
                  </a:schemeClr>
                </a:solidFill>
              </a:rPr>
              <a:t>the</a:t>
            </a:r>
            <a:r>
              <a:rPr lang="es-CO" sz="4400" dirty="0" smtClean="0">
                <a:solidFill>
                  <a:schemeClr val="accent1">
                    <a:lumMod val="50000"/>
                  </a:schemeClr>
                </a:solidFill>
              </a:rPr>
              <a:t> </a:t>
            </a:r>
            <a:r>
              <a:rPr lang="es-CO" sz="4400" dirty="0" err="1" smtClean="0">
                <a:solidFill>
                  <a:schemeClr val="accent1">
                    <a:lumMod val="50000"/>
                  </a:schemeClr>
                </a:solidFill>
              </a:rPr>
              <a:t>development</a:t>
            </a:r>
            <a:r>
              <a:rPr lang="es-CO" sz="4400" dirty="0" smtClean="0">
                <a:solidFill>
                  <a:schemeClr val="accent1">
                    <a:lumMod val="50000"/>
                  </a:schemeClr>
                </a:solidFill>
              </a:rPr>
              <a:t> of </a:t>
            </a:r>
            <a:r>
              <a:rPr lang="es-CO" sz="4400" dirty="0" err="1" smtClean="0">
                <a:solidFill>
                  <a:schemeClr val="accent1">
                    <a:lumMod val="50000"/>
                  </a:schemeClr>
                </a:solidFill>
              </a:rPr>
              <a:t>technology</a:t>
            </a:r>
            <a:r>
              <a:rPr lang="es-CO" sz="4400" dirty="0" smtClean="0">
                <a:solidFill>
                  <a:schemeClr val="accent1">
                    <a:lumMod val="50000"/>
                  </a:schemeClr>
                </a:solidFill>
              </a:rPr>
              <a:t>?</a:t>
            </a:r>
            <a:endParaRPr lang="es-CO" sz="4400" dirty="0">
              <a:solidFill>
                <a:schemeClr val="accent1">
                  <a:lumMod val="50000"/>
                </a:schemeClr>
              </a:solidFill>
            </a:endParaRPr>
          </a:p>
        </p:txBody>
      </p:sp>
    </p:spTree>
    <p:extLst>
      <p:ext uri="{BB962C8B-B14F-4D97-AF65-F5344CB8AC3E}">
        <p14:creationId xmlns:p14="http://schemas.microsoft.com/office/powerpoint/2010/main" val="336566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908720"/>
            <a:ext cx="8229600" cy="724942"/>
          </a:xfrm>
        </p:spPr>
        <p:txBody>
          <a:bodyPr>
            <a:normAutofit fontScale="90000"/>
          </a:bodyPr>
          <a:lstStyle/>
          <a:p>
            <a:r>
              <a:rPr lang="en-US" b="1" dirty="0"/>
              <a:t>SKIMMING &amp; SCANNING</a:t>
            </a:r>
            <a:r>
              <a:rPr lang="en-US" dirty="0"/>
              <a:t/>
            </a:r>
            <a:br>
              <a:rPr lang="en-US" dirty="0"/>
            </a:br>
            <a:r>
              <a:rPr lang="en-US" dirty="0"/>
              <a:t/>
            </a:r>
            <a:br>
              <a:rPr lang="en-US" dirty="0"/>
            </a:br>
            <a:endParaRPr lang="es-CO" dirty="0"/>
          </a:p>
        </p:txBody>
      </p:sp>
      <p:sp>
        <p:nvSpPr>
          <p:cNvPr id="3" name="2 Marcador de contenido"/>
          <p:cNvSpPr>
            <a:spLocks noGrp="1"/>
          </p:cNvSpPr>
          <p:nvPr>
            <p:ph idx="1"/>
          </p:nvPr>
        </p:nvSpPr>
        <p:spPr/>
        <p:txBody>
          <a:bodyPr/>
          <a:lstStyle/>
          <a:p>
            <a:pPr marL="0" indent="0">
              <a:buNone/>
            </a:pPr>
            <a:r>
              <a:rPr lang="en-US" dirty="0"/>
              <a:t>R</a:t>
            </a:r>
            <a:r>
              <a:rPr lang="en-US" dirty="0" smtClean="0"/>
              <a:t>eading techniques that use rapid eye movement and keywords to move quickly through a text for slightly different purposes.</a:t>
            </a:r>
            <a:endParaRPr lang="es-CO" dirty="0"/>
          </a:p>
        </p:txBody>
      </p:sp>
    </p:spTree>
    <p:extLst>
      <p:ext uri="{BB962C8B-B14F-4D97-AF65-F5344CB8AC3E}">
        <p14:creationId xmlns:p14="http://schemas.microsoft.com/office/powerpoint/2010/main" val="409403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Skimming </a:t>
            </a:r>
            <a:endParaRPr lang="es-CO" dirty="0"/>
          </a:p>
        </p:txBody>
      </p:sp>
      <p:sp>
        <p:nvSpPr>
          <p:cNvPr id="3" name="2 Marcador de contenido"/>
          <p:cNvSpPr>
            <a:spLocks noGrp="1"/>
          </p:cNvSpPr>
          <p:nvPr>
            <p:ph idx="1"/>
          </p:nvPr>
        </p:nvSpPr>
        <p:spPr/>
        <p:txBody>
          <a:bodyPr>
            <a:normAutofit fontScale="92500" lnSpcReduction="10000"/>
          </a:bodyPr>
          <a:lstStyle/>
          <a:p>
            <a:pPr marL="0" indent="0">
              <a:buNone/>
            </a:pPr>
            <a:r>
              <a:rPr lang="en-US" dirty="0" smtClean="0">
                <a:solidFill>
                  <a:srgbClr val="FF0000"/>
                </a:solidFill>
              </a:rPr>
              <a:t>R</a:t>
            </a:r>
            <a:r>
              <a:rPr lang="en-US" dirty="0" smtClean="0">
                <a:solidFill>
                  <a:srgbClr val="FF0000"/>
                </a:solidFill>
              </a:rPr>
              <a:t>eading rapidly in order to get a general overview of the material. </a:t>
            </a:r>
          </a:p>
          <a:p>
            <a:r>
              <a:rPr lang="en-US" dirty="0" smtClean="0"/>
              <a:t>general information is within a section</a:t>
            </a:r>
          </a:p>
          <a:p>
            <a:r>
              <a:rPr lang="en-US" dirty="0" smtClean="0"/>
              <a:t>Skimming is like snorkeling</a:t>
            </a:r>
          </a:p>
          <a:p>
            <a:r>
              <a:rPr lang="en-US" dirty="0" smtClean="0"/>
              <a:t> Use skimming in previewing (reading before you read), reviewing (reading after you read), determining </a:t>
            </a:r>
            <a:r>
              <a:rPr lang="en-US" dirty="0" smtClean="0">
                <a:solidFill>
                  <a:srgbClr val="FF0000"/>
                </a:solidFill>
              </a:rPr>
              <a:t>the main idea </a:t>
            </a:r>
            <a:r>
              <a:rPr lang="en-US" dirty="0" smtClean="0"/>
              <a:t>from a long selection you don't wish to read, or when trying to find source material for a research paper.</a:t>
            </a:r>
            <a:br>
              <a:rPr lang="en-US" dirty="0" smtClean="0"/>
            </a:br>
            <a:endParaRPr lang="es-CO" dirty="0"/>
          </a:p>
        </p:txBody>
      </p:sp>
    </p:spTree>
    <p:extLst>
      <p:ext uri="{BB962C8B-B14F-4D97-AF65-F5344CB8AC3E}">
        <p14:creationId xmlns:p14="http://schemas.microsoft.com/office/powerpoint/2010/main" val="3675660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0"/>
            <a:ext cx="8229600" cy="5217443"/>
          </a:xfrm>
        </p:spPr>
        <p:txBody>
          <a:bodyPr>
            <a:normAutofit fontScale="77500" lnSpcReduction="20000"/>
          </a:bodyPr>
          <a:lstStyle/>
          <a:p>
            <a:r>
              <a:rPr lang="en-US" dirty="0" smtClean="0"/>
              <a:t>Saves </a:t>
            </a:r>
            <a:r>
              <a:rPr lang="en-US" dirty="0"/>
              <a:t>you hours of laborious reading. However, it is not always the most appropriate way to read</a:t>
            </a:r>
            <a:r>
              <a:rPr lang="en-US" dirty="0" smtClean="0"/>
              <a:t>.</a:t>
            </a:r>
            <a:r>
              <a:rPr lang="en-US" dirty="0"/>
              <a:t> </a:t>
            </a:r>
            <a:endParaRPr lang="en-US" dirty="0" smtClean="0"/>
          </a:p>
          <a:p>
            <a:r>
              <a:rPr lang="en-US" dirty="0" smtClean="0"/>
              <a:t>It </a:t>
            </a:r>
            <a:r>
              <a:rPr lang="en-US" dirty="0"/>
              <a:t>is very useful as a preview to a more detailed reading or when reviewing a selection heavy in content. But when you skim, you may miss important points or overlook the finer shadings of </a:t>
            </a:r>
            <a:r>
              <a:rPr lang="en-US" dirty="0" smtClean="0"/>
              <a:t>meaning.</a:t>
            </a:r>
          </a:p>
          <a:p>
            <a:r>
              <a:rPr lang="en-US" dirty="0" smtClean="0"/>
              <a:t>Use </a:t>
            </a:r>
            <a:r>
              <a:rPr lang="en-US" dirty="0"/>
              <a:t>skimming to overview your textbook chapters or to review for a test. </a:t>
            </a:r>
            <a:endParaRPr lang="en-US" dirty="0" smtClean="0"/>
          </a:p>
          <a:p>
            <a:r>
              <a:rPr lang="en-US" dirty="0" smtClean="0"/>
              <a:t>Use </a:t>
            </a:r>
            <a:r>
              <a:rPr lang="en-US" dirty="0"/>
              <a:t>skimming to decide if you need to read something at all, for example during the preliminary research for a paper. </a:t>
            </a:r>
            <a:endParaRPr lang="en-US" dirty="0" smtClean="0"/>
          </a:p>
          <a:p>
            <a:r>
              <a:rPr lang="en-US" dirty="0" smtClean="0"/>
              <a:t>Skimming </a:t>
            </a:r>
            <a:r>
              <a:rPr lang="en-US" dirty="0"/>
              <a:t>can tell you enough about the general idea and tone of the material, as well as its gross similarity or difference from other sources, to know if you need to read it at all.</a:t>
            </a:r>
          </a:p>
          <a:p>
            <a:endParaRPr lang="es-CO" dirty="0"/>
          </a:p>
        </p:txBody>
      </p:sp>
    </p:spTree>
    <p:extLst>
      <p:ext uri="{BB962C8B-B14F-4D97-AF65-F5344CB8AC3E}">
        <p14:creationId xmlns:p14="http://schemas.microsoft.com/office/powerpoint/2010/main" val="95092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normAutofit fontScale="62500" lnSpcReduction="20000"/>
          </a:bodyPr>
          <a:lstStyle/>
          <a:p>
            <a:r>
              <a:rPr lang="en-US" sz="6200" dirty="0"/>
              <a:t>P</a:t>
            </a:r>
            <a:r>
              <a:rPr lang="en-US" sz="6200" dirty="0" smtClean="0"/>
              <a:t>repare </a:t>
            </a:r>
            <a:r>
              <a:rPr lang="en-US" sz="6200" dirty="0"/>
              <a:t>yourself to move rapidly through the pages.  </a:t>
            </a:r>
            <a:endParaRPr lang="en-US" sz="6200" dirty="0" smtClean="0"/>
          </a:p>
          <a:p>
            <a:r>
              <a:rPr lang="en-US" sz="6200" dirty="0" smtClean="0"/>
              <a:t>Do not </a:t>
            </a:r>
            <a:r>
              <a:rPr lang="en-US" sz="6200" dirty="0"/>
              <a:t>read every </a:t>
            </a:r>
            <a:r>
              <a:rPr lang="en-US" sz="6200" dirty="0" smtClean="0"/>
              <a:t>word, pay </a:t>
            </a:r>
            <a:r>
              <a:rPr lang="en-US" sz="6200" dirty="0"/>
              <a:t>special attention to typographical cues-headings, boldface and italic type, indenting, bulleted and numbered lists. </a:t>
            </a:r>
            <a:endParaRPr lang="en-US" sz="6200" dirty="0" smtClean="0"/>
          </a:p>
          <a:p>
            <a:r>
              <a:rPr lang="en-US" sz="6200" dirty="0" smtClean="0"/>
              <a:t>You </a:t>
            </a:r>
            <a:r>
              <a:rPr lang="en-US" sz="6200" dirty="0"/>
              <a:t>will be alert for key words and phrases, the names of people and places, dates, nouns, and unfamiliar words.  </a:t>
            </a:r>
          </a:p>
          <a:p>
            <a:endParaRPr lang="es-CO" dirty="0"/>
          </a:p>
        </p:txBody>
      </p:sp>
    </p:spTree>
    <p:extLst>
      <p:ext uri="{BB962C8B-B14F-4D97-AF65-F5344CB8AC3E}">
        <p14:creationId xmlns:p14="http://schemas.microsoft.com/office/powerpoint/2010/main" val="60021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err="1" smtClean="0">
                <a:solidFill>
                  <a:schemeClr val="tx2">
                    <a:lumMod val="75000"/>
                  </a:schemeClr>
                </a:solidFill>
              </a:rPr>
              <a:t>How</a:t>
            </a:r>
            <a:r>
              <a:rPr lang="es-CO" b="1" dirty="0" smtClean="0">
                <a:solidFill>
                  <a:schemeClr val="tx2">
                    <a:lumMod val="75000"/>
                  </a:schemeClr>
                </a:solidFill>
              </a:rPr>
              <a:t> </a:t>
            </a:r>
            <a:r>
              <a:rPr lang="es-CO" b="1" dirty="0" err="1" smtClean="0">
                <a:solidFill>
                  <a:schemeClr val="tx2">
                    <a:lumMod val="75000"/>
                  </a:schemeClr>
                </a:solidFill>
              </a:rPr>
              <a:t>to</a:t>
            </a:r>
            <a:r>
              <a:rPr lang="es-CO" b="1" dirty="0" smtClean="0">
                <a:solidFill>
                  <a:schemeClr val="tx2">
                    <a:lumMod val="75000"/>
                  </a:schemeClr>
                </a:solidFill>
              </a:rPr>
              <a:t> do </a:t>
            </a:r>
            <a:r>
              <a:rPr lang="es-CO" b="1" dirty="0" err="1" smtClean="0">
                <a:solidFill>
                  <a:schemeClr val="tx2">
                    <a:lumMod val="75000"/>
                  </a:schemeClr>
                </a:solidFill>
              </a:rPr>
              <a:t>it</a:t>
            </a:r>
            <a:r>
              <a:rPr lang="es-CO" b="1" dirty="0" smtClean="0">
                <a:solidFill>
                  <a:schemeClr val="tx2">
                    <a:lumMod val="75000"/>
                  </a:schemeClr>
                </a:solidFill>
              </a:rPr>
              <a:t>?</a:t>
            </a:r>
            <a:endParaRPr lang="es-CO" b="1" dirty="0">
              <a:solidFill>
                <a:schemeClr val="tx2">
                  <a:lumMod val="75000"/>
                </a:schemeClr>
              </a:solidFill>
            </a:endParaRPr>
          </a:p>
        </p:txBody>
      </p:sp>
      <p:sp>
        <p:nvSpPr>
          <p:cNvPr id="3" name="2 Marcador de contenido"/>
          <p:cNvSpPr>
            <a:spLocks noGrp="1"/>
          </p:cNvSpPr>
          <p:nvPr>
            <p:ph idx="1"/>
          </p:nvPr>
        </p:nvSpPr>
        <p:spPr>
          <a:xfrm>
            <a:off x="457200" y="1600200"/>
            <a:ext cx="8363272" cy="4853136"/>
          </a:xfrm>
        </p:spPr>
        <p:txBody>
          <a:bodyPr>
            <a:normAutofit fontScale="77500" lnSpcReduction="20000"/>
          </a:bodyPr>
          <a:lstStyle/>
          <a:p>
            <a:r>
              <a:rPr lang="en-US" sz="3500" dirty="0" smtClean="0"/>
              <a:t>Read the </a:t>
            </a:r>
            <a:r>
              <a:rPr lang="en-US" sz="3500" i="1" dirty="0" smtClean="0"/>
              <a:t>table of contents</a:t>
            </a:r>
            <a:r>
              <a:rPr lang="en-US" sz="3500" dirty="0" smtClean="0"/>
              <a:t> or </a:t>
            </a:r>
            <a:r>
              <a:rPr lang="en-US" sz="3500" i="1" dirty="0" smtClean="0"/>
              <a:t>chapter overview</a:t>
            </a:r>
            <a:r>
              <a:rPr lang="en-US" sz="3500" dirty="0" smtClean="0"/>
              <a:t> to learn the main divisions of ideas.</a:t>
            </a:r>
          </a:p>
          <a:p>
            <a:r>
              <a:rPr lang="en-US" sz="3500" dirty="0" smtClean="0"/>
              <a:t>Glance through the main headings in each chapter just to see a word or two. </a:t>
            </a:r>
          </a:p>
          <a:p>
            <a:r>
              <a:rPr lang="en-US" sz="3500" dirty="0" smtClean="0"/>
              <a:t>Read the entire </a:t>
            </a:r>
            <a:r>
              <a:rPr lang="en-US" sz="3500" i="1" dirty="0" smtClean="0"/>
              <a:t>introductory paragraph</a:t>
            </a:r>
            <a:r>
              <a:rPr lang="en-US" sz="3500" dirty="0" smtClean="0"/>
              <a:t> and then the </a:t>
            </a:r>
            <a:r>
              <a:rPr lang="en-US" sz="3500" i="1" dirty="0" smtClean="0"/>
              <a:t>first and last sentence</a:t>
            </a:r>
            <a:r>
              <a:rPr lang="en-US" sz="3500" dirty="0" smtClean="0"/>
              <a:t> only of each following paragraph. </a:t>
            </a:r>
          </a:p>
          <a:p>
            <a:r>
              <a:rPr lang="en-US" sz="3500" dirty="0" smtClean="0"/>
              <a:t>For each paragraph, read only the first few words of each sentence or to locate the main idea.</a:t>
            </a:r>
          </a:p>
          <a:p>
            <a:r>
              <a:rPr lang="en-US" sz="3500" dirty="0" smtClean="0"/>
              <a:t>Stop and quickly read the sentences containing </a:t>
            </a:r>
            <a:r>
              <a:rPr lang="en-US" sz="3500" i="1" dirty="0" smtClean="0"/>
              <a:t>keywords</a:t>
            </a:r>
            <a:r>
              <a:rPr lang="en-US" sz="3500" dirty="0" smtClean="0"/>
              <a:t> indicated in boldface or italics.</a:t>
            </a:r>
          </a:p>
          <a:p>
            <a:pPr marL="0" indent="0">
              <a:buNone/>
            </a:pPr>
            <a:r>
              <a:rPr lang="en-US" sz="3500" dirty="0" smtClean="0"/>
              <a:t> </a:t>
            </a:r>
          </a:p>
          <a:p>
            <a:endParaRPr lang="es-CO" dirty="0"/>
          </a:p>
        </p:txBody>
      </p:sp>
    </p:spTree>
    <p:extLst>
      <p:ext uri="{BB962C8B-B14F-4D97-AF65-F5344CB8AC3E}">
        <p14:creationId xmlns:p14="http://schemas.microsoft.com/office/powerpoint/2010/main" val="36518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normAutofit fontScale="92500" lnSpcReduction="10000"/>
          </a:bodyPr>
          <a:lstStyle/>
          <a:p>
            <a:r>
              <a:rPr lang="en-US" dirty="0" smtClean="0"/>
              <a:t>When you think you have found something significant, stop to read the entire sentence to make sure. </a:t>
            </a:r>
          </a:p>
          <a:p>
            <a:r>
              <a:rPr lang="en-US" dirty="0" smtClean="0"/>
              <a:t>Resist the temptation to stop to read details you don't need.</a:t>
            </a:r>
          </a:p>
          <a:p>
            <a:r>
              <a:rPr lang="en-US" dirty="0" smtClean="0"/>
              <a:t>Read </a:t>
            </a:r>
            <a:r>
              <a:rPr lang="en-US" i="1" dirty="0" smtClean="0"/>
              <a:t>chapter summaries</a:t>
            </a:r>
            <a:r>
              <a:rPr lang="en-US" dirty="0" smtClean="0"/>
              <a:t> when provided.</a:t>
            </a:r>
          </a:p>
          <a:p>
            <a:r>
              <a:rPr lang="en-US" dirty="0" smtClean="0"/>
              <a:t>When you skim, you take a calculated risk that </a:t>
            </a:r>
            <a:r>
              <a:rPr lang="en-US" dirty="0" smtClean="0">
                <a:solidFill>
                  <a:srgbClr val="FF0000"/>
                </a:solidFill>
              </a:rPr>
              <a:t>you may miss something</a:t>
            </a:r>
            <a:r>
              <a:rPr lang="en-US" dirty="0" smtClean="0"/>
              <a:t>. For instance, the main ideas of paragraphs are not always found in the first or last sentences (although in many textbooks they are). Ideas you miss you may pick up in a chapter overview or summary.</a:t>
            </a:r>
          </a:p>
          <a:p>
            <a:pPr marL="0" indent="0">
              <a:buNone/>
            </a:pPr>
            <a:r>
              <a:rPr lang="en-US" dirty="0" smtClean="0"/>
              <a:t>.</a:t>
            </a:r>
          </a:p>
          <a:p>
            <a:endParaRPr lang="es-CO" dirty="0"/>
          </a:p>
        </p:txBody>
      </p:sp>
    </p:spTree>
    <p:extLst>
      <p:ext uri="{BB962C8B-B14F-4D97-AF65-F5344CB8AC3E}">
        <p14:creationId xmlns:p14="http://schemas.microsoft.com/office/powerpoint/2010/main" val="2611314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20688"/>
            <a:ext cx="8229600" cy="5505475"/>
          </a:xfrm>
        </p:spPr>
        <p:txBody>
          <a:bodyPr/>
          <a:lstStyle/>
          <a:p>
            <a:pPr marL="0" indent="0">
              <a:buNone/>
            </a:pPr>
            <a:r>
              <a:rPr lang="en-US" dirty="0"/>
              <a:t>S</a:t>
            </a:r>
            <a:r>
              <a:rPr lang="en-US" dirty="0" smtClean="0"/>
              <a:t>kimming is always faster than your normal reading speed, you should slow down in the following situations:</a:t>
            </a:r>
          </a:p>
          <a:p>
            <a:r>
              <a:rPr lang="en-US" dirty="0" smtClean="0"/>
              <a:t>When you skim introductory and concluding paragraphs</a:t>
            </a:r>
          </a:p>
          <a:p>
            <a:r>
              <a:rPr lang="en-US" dirty="0" smtClean="0"/>
              <a:t>When you skim topic sentences</a:t>
            </a:r>
          </a:p>
          <a:p>
            <a:r>
              <a:rPr lang="en-US" dirty="0" smtClean="0"/>
              <a:t>When you find an unfamiliar word</a:t>
            </a:r>
          </a:p>
          <a:p>
            <a:r>
              <a:rPr lang="en-US" dirty="0" smtClean="0"/>
              <a:t>When the material is very complicated</a:t>
            </a:r>
          </a:p>
          <a:p>
            <a:endParaRPr lang="es-CO" dirty="0"/>
          </a:p>
        </p:txBody>
      </p:sp>
    </p:spTree>
    <p:extLst>
      <p:ext uri="{BB962C8B-B14F-4D97-AF65-F5344CB8AC3E}">
        <p14:creationId xmlns:p14="http://schemas.microsoft.com/office/powerpoint/2010/main" val="6570516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635</Words>
  <Application>Microsoft Office PowerPoint</Application>
  <PresentationFormat>Presentación en pantalla (4:3)</PresentationFormat>
  <Paragraphs>54</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SESSIONS 1 AND 2</vt:lpstr>
      <vt:lpstr>Presentación de PowerPoint</vt:lpstr>
      <vt:lpstr>SKIMMING &amp; SCANNING  </vt:lpstr>
      <vt:lpstr>Skimming </vt:lpstr>
      <vt:lpstr>Presentación de PowerPoint</vt:lpstr>
      <vt:lpstr>Presentación de PowerPoint</vt:lpstr>
      <vt:lpstr>How to do it?</vt:lpstr>
      <vt:lpstr>Presentación de PowerPoint</vt:lpstr>
      <vt:lpstr>Presentación de PowerPoint</vt:lpstr>
      <vt:lpstr>Scanning</vt:lpstr>
      <vt:lpstr>Presentación de PowerPoint</vt:lpstr>
      <vt:lpstr>How to do it?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WALTER CAB</dc:creator>
  <cp:lastModifiedBy>WALTER CAB</cp:lastModifiedBy>
  <cp:revision>7</cp:revision>
  <dcterms:created xsi:type="dcterms:W3CDTF">2020-09-24T12:11:10Z</dcterms:created>
  <dcterms:modified xsi:type="dcterms:W3CDTF">2020-09-24T13:27:40Z</dcterms:modified>
</cp:coreProperties>
</file>