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0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4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F2D8-E643-4184-886B-76DAC4ADCCF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4CAE-724C-4403-961E-7CC864CC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characteristics entices altruistic behavior through </a:t>
            </a:r>
            <a:r>
              <a:rPr lang="en-US" dirty="0" err="1" smtClean="0"/>
              <a:t>Reddit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other words, what would you do for a </a:t>
            </a:r>
            <a:r>
              <a:rPr lang="en-US" smtClean="0"/>
              <a:t>free pizza?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7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characteristics entices altruistic behavior through Reddit?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</dc:creator>
  <cp:lastModifiedBy>Connie</cp:lastModifiedBy>
  <cp:revision>3</cp:revision>
  <dcterms:created xsi:type="dcterms:W3CDTF">2015-04-23T22:01:03Z</dcterms:created>
  <dcterms:modified xsi:type="dcterms:W3CDTF">2015-04-23T22:13:06Z</dcterms:modified>
</cp:coreProperties>
</file>