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77" r:id="rId10"/>
    <p:sldId id="278" r:id="rId11"/>
    <p:sldId id="279" r:id="rId12"/>
    <p:sldId id="268" r:id="rId13"/>
    <p:sldId id="269" r:id="rId14"/>
    <p:sldId id="270" r:id="rId15"/>
    <p:sldId id="280" r:id="rId16"/>
    <p:sldId id="274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9-4304-A2A3-17AD817D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9-4304-A2A3-17AD817DA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9-4304-A2A3-17AD817D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4298" y="1524000"/>
            <a:ext cx="700857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4298" y="4882832"/>
            <a:ext cx="700857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381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sz="2000" dirty="0"/>
              <a:t>Barcode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20898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228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Title and Content Layout with Chart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2016-08-23T15:15:35Z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