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7"/>
  </p:notesMasterIdLst>
  <p:handoutMasterIdLst>
    <p:handoutMasterId r:id="rId28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82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10/5/2016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rakavakian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src/smartPDF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has a high fault tolerance, and fast readability. However, it can’t be read with a laser scanner. It supports four different modes of data: numeric, alphanumeric, byte/binary, and Kanji. It is a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It can hold over 1.1 kilobytes of machine-readable data, making it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7953" y="0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25911701"/>
              </p:ext>
            </p:extLst>
          </p:nvPr>
        </p:nvGraphicFramePr>
        <p:xfrm>
          <a:off x="2208212" y="1752600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a PDF?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ISO ( International Standards Organization).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a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Redacting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a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 signature using a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6612" y="1981200"/>
            <a:ext cx="220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Secure a PDF by</a:t>
            </a:r>
          </a:p>
        </p:txBody>
      </p:sp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a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library,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>
                <a:latin typeface="Adobe Clean" panose="020B0503020404020204" pitchFamily="34" charset="0"/>
              </a:rPr>
              <a:t>DEMO 1</a:t>
            </a:r>
            <a:endParaRPr lang="en-IN" dirty="0">
              <a:latin typeface="Adobe Clean" panose="020B05030204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715</Words>
  <Application>Microsoft Office PowerPoint</Application>
  <PresentationFormat>Custom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 1</vt:lpstr>
      <vt:lpstr>PowerPoint Presentation</vt:lpstr>
      <vt:lpstr>PowerPoint Presentation</vt:lpstr>
      <vt:lpstr>DEMO 2</vt:lpstr>
      <vt:lpstr>PowerPoint Presentation</vt:lpstr>
      <vt:lpstr>DEMO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4</vt:lpstr>
      <vt:lpstr>PowerPoint Presentation</vt:lpstr>
      <vt:lpstr>PowerPoint Presentation</vt:lpstr>
      <vt:lpstr>DEMO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2016-10-05T19:29:01Z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