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8"/>
  </p:notesMasterIdLst>
  <p:handoutMasterIdLst>
    <p:handoutMasterId r:id="rId29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3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9/13/2016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import_export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Sanitization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customProperty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document so that sensitive information is not inadvertently passed along when you publish your PDF.</a:t>
            </a:r>
            <a:br>
              <a:rPr lang="en-US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8527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374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531812" y="45842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812" y="5045866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462009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343241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MSI PLESSEY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much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3854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515" y="1894076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778272" y="2501900"/>
            <a:ext cx="3834103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Shirak Avakian</a:t>
            </a:r>
          </a:p>
          <a:p>
            <a:pPr algn="l"/>
            <a:r>
              <a:rPr lang="en-US" dirty="0"/>
              <a:t>Enterprise Solution Architect</a:t>
            </a:r>
          </a:p>
          <a:p>
            <a:pPr algn="l"/>
            <a:r>
              <a:rPr lang="en-US" dirty="0"/>
              <a:t>QBI LLC</a:t>
            </a:r>
          </a:p>
          <a:p>
            <a:pPr algn="l"/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pPr algn="l"/>
            <a:r>
              <a:rPr lang="en-US" dirty="0"/>
              <a:t>ShirakAvakian@gmail.com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301" y="1456750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12" y="1579538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Projected </a:t>
            </a:r>
            <a:r>
              <a:rPr lang="en-US" b="1" dirty="0"/>
              <a:t>subject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2041203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Managing the LiveCycle of a PDF starting from creating to final signature and storage.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previously discussed actions we can track and manage a PDF.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Electronically received PDFs are much easier to manage than mailed in PDFs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43778281"/>
              </p:ext>
            </p:extLst>
          </p:nvPr>
        </p:nvGraphicFramePr>
        <p:xfrm>
          <a:off x="4875212" y="157953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2514600" cy="40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drive for your filing system and make sure to tighten your security by only allowing CF account to manage the drive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2" y="5004871"/>
            <a:ext cx="6092825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What is 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141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Organization for </a:t>
            </a:r>
          </a:p>
          <a:p>
            <a:r>
              <a:rPr lang="en-US" sz="2000" dirty="0"/>
              <a:t>     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Some Facts About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438400"/>
            <a:ext cx="61722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Today, Warnock's vision is alive, well, and evolving. Adobe PDFs preserve all the data in the original file - even when text, graphics, spreadsheets, and more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Password protect your PDF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Redact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Sanitization—Remove hidden data from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Digitally sign the PDF using private/public key pair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71945" y="2036183"/>
            <a:ext cx="5891504" cy="37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If you can sign, edit, comment, stamp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791</Words>
  <Application>Microsoft Office PowerPoint</Application>
  <PresentationFormat>Custom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2016-09-14T03:41:55Z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