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3"/>
  </p:notesMasterIdLst>
  <p:handoutMasterIdLst>
    <p:handoutMasterId r:id="rId34"/>
  </p:handoutMasterIdLst>
  <p:sldIdLst>
    <p:sldId id="265" r:id="rId3"/>
    <p:sldId id="310" r:id="rId4"/>
    <p:sldId id="320" r:id="rId5"/>
    <p:sldId id="321" r:id="rId6"/>
    <p:sldId id="322" r:id="rId7"/>
    <p:sldId id="336" r:id="rId8"/>
    <p:sldId id="323" r:id="rId9"/>
    <p:sldId id="335" r:id="rId10"/>
    <p:sldId id="324" r:id="rId11"/>
    <p:sldId id="313" r:id="rId12"/>
    <p:sldId id="325" r:id="rId13"/>
    <p:sldId id="327" r:id="rId14"/>
    <p:sldId id="326" r:id="rId15"/>
    <p:sldId id="331" r:id="rId16"/>
    <p:sldId id="312" r:id="rId17"/>
    <p:sldId id="329" r:id="rId18"/>
    <p:sldId id="334" r:id="rId19"/>
    <p:sldId id="337" r:id="rId20"/>
    <p:sldId id="338" r:id="rId21"/>
    <p:sldId id="332" r:id="rId22"/>
    <p:sldId id="333" r:id="rId23"/>
    <p:sldId id="339" r:id="rId24"/>
    <p:sldId id="328" r:id="rId25"/>
    <p:sldId id="330" r:id="rId26"/>
    <p:sldId id="315" r:id="rId27"/>
    <p:sldId id="314" r:id="rId28"/>
    <p:sldId id="316" r:id="rId29"/>
    <p:sldId id="317" r:id="rId30"/>
    <p:sldId id="318" r:id="rId31"/>
    <p:sldId id="319" r:id="rId32"/>
  </p:sldIdLst>
  <p:sldSz cx="12188825" cy="6858000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2" d="100"/>
          <a:sy n="112" d="100"/>
        </p:scale>
        <p:origin x="498" y="11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 smtClean="0"/>
            <a:t>Structure</a:t>
          </a:r>
          <a:endParaRPr lang="en-US" dirty="0"/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 smtClean="0"/>
            <a:t>Bedrom1</a:t>
          </a:r>
          <a:endParaRPr lang="en-US" dirty="0"/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strike="sngStrike" dirty="0" smtClean="0"/>
            <a:t>AC</a:t>
          </a:r>
          <a:endParaRPr lang="en-US" strike="sngStrike" dirty="0"/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 smtClean="0"/>
            <a:t>Furniture</a:t>
          </a:r>
          <a:endParaRPr lang="en-US" dirty="0"/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 err="1" smtClean="0"/>
            <a:t>KingBed</a:t>
          </a:r>
          <a:endParaRPr lang="en-US" dirty="0"/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 smtClean="0"/>
            <a:t>Operations</a:t>
          </a:r>
          <a:endParaRPr lang="en-US" dirty="0"/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 err="1" smtClean="0"/>
            <a:t>getACType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 smtClean="0"/>
            <a:t>TV</a:t>
          </a:r>
          <a:endParaRPr lang="en-US" dirty="0"/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 err="1" smtClean="0"/>
            <a:t>getChairColor</a:t>
          </a:r>
          <a:r>
            <a:rPr lang="en-US" dirty="0" smtClean="0"/>
            <a:t>()</a:t>
          </a:r>
          <a:endParaRPr lang="en-US" dirty="0"/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5ED3B505-FAF4-42EA-9A03-ADCC4BAEDE7C}">
      <dgm:prSet phldrT="[Text]"/>
      <dgm:spPr/>
      <dgm:t>
        <a:bodyPr/>
        <a:lstStyle/>
        <a:p>
          <a:r>
            <a:rPr lang="en-US" dirty="0" smtClean="0"/>
            <a:t>Chair</a:t>
          </a:r>
          <a:endParaRPr lang="en-US" dirty="0"/>
        </a:p>
      </dgm:t>
    </dgm:pt>
    <dgm:pt modelId="{8FB34CD4-6F2A-43F4-8ED0-E9BDC14920ED}" type="parTrans" cxnId="{5D51B2A5-8874-4AA9-917F-A3087EB049A5}">
      <dgm:prSet/>
      <dgm:spPr/>
      <dgm:t>
        <a:bodyPr/>
        <a:lstStyle/>
        <a:p>
          <a:endParaRPr lang="en-US"/>
        </a:p>
      </dgm:t>
    </dgm:pt>
    <dgm:pt modelId="{FBD6BBBF-797C-45A2-BEE6-72180F01C623}" type="sibTrans" cxnId="{5D51B2A5-8874-4AA9-917F-A3087EB049A5}">
      <dgm:prSet/>
      <dgm:spPr/>
      <dgm:t>
        <a:bodyPr/>
        <a:lstStyle/>
        <a:p>
          <a:endParaRPr lang="en-US"/>
        </a:p>
      </dgm:t>
    </dgm:pt>
    <dgm:pt modelId="{2563F7D8-E79C-47BC-A596-342941FFCABE}">
      <dgm:prSet phldrT="[Text]"/>
      <dgm:spPr/>
      <dgm:t>
        <a:bodyPr/>
        <a:lstStyle/>
        <a:p>
          <a:r>
            <a:rPr lang="en-US" dirty="0" err="1" smtClean="0"/>
            <a:t>hasChair</a:t>
          </a:r>
          <a:r>
            <a:rPr lang="en-US" dirty="0" smtClean="0"/>
            <a:t>()</a:t>
          </a:r>
          <a:endParaRPr lang="en-US" dirty="0"/>
        </a:p>
      </dgm:t>
    </dgm:pt>
    <dgm:pt modelId="{97A7BFC1-F40C-4189-979D-613681D927DC}" type="parTrans" cxnId="{A05D278F-F62D-4D34-A62A-9DEBA3E4A6D9}">
      <dgm:prSet/>
      <dgm:spPr/>
      <dgm:t>
        <a:bodyPr/>
        <a:lstStyle/>
        <a:p>
          <a:endParaRPr lang="en-US"/>
        </a:p>
      </dgm:t>
    </dgm:pt>
    <dgm:pt modelId="{D3404A48-3F8C-4DDD-8CDF-7E94FFE5C22A}" type="sibTrans" cxnId="{A05D278F-F62D-4D34-A62A-9DEBA3E4A6D9}">
      <dgm:prSet/>
      <dgm:spPr/>
      <dgm:t>
        <a:bodyPr/>
        <a:lstStyle/>
        <a:p>
          <a:endParaRPr lang="en-US"/>
        </a:p>
      </dgm:t>
    </dgm:pt>
    <dgm:pt modelId="{54909735-780D-4B72-A667-54D5566DEA1C}">
      <dgm:prSet phldrT="[Text]"/>
      <dgm:spPr/>
      <dgm:t>
        <a:bodyPr/>
        <a:lstStyle/>
        <a:p>
          <a:r>
            <a:rPr lang="en-US" dirty="0" err="1" smtClean="0"/>
            <a:t>hasTV</a:t>
          </a:r>
          <a:r>
            <a:rPr lang="en-US" dirty="0" smtClean="0"/>
            <a:t>()</a:t>
          </a:r>
          <a:endParaRPr lang="en-US" dirty="0"/>
        </a:p>
      </dgm:t>
    </dgm:pt>
    <dgm:pt modelId="{3F7ADFAF-0567-4E12-A7A9-E12153F02011}" type="parTrans" cxnId="{06B01FB6-9447-401F-8EFD-8183DD059D5D}">
      <dgm:prSet/>
      <dgm:spPr/>
      <dgm:t>
        <a:bodyPr/>
        <a:lstStyle/>
        <a:p>
          <a:endParaRPr lang="en-US"/>
        </a:p>
      </dgm:t>
    </dgm:pt>
    <dgm:pt modelId="{18E03AC4-3826-4CE5-9E36-ECA70F899381}" type="sibTrans" cxnId="{06B01FB6-9447-401F-8EFD-8183DD059D5D}">
      <dgm:prSet/>
      <dgm:spPr/>
      <dgm:t>
        <a:bodyPr/>
        <a:lstStyle/>
        <a:p>
          <a:endParaRPr lang="en-US"/>
        </a:p>
      </dgm:t>
    </dgm:pt>
    <dgm:pt modelId="{660D8A87-FE95-4279-A65E-78CB6FE71781}">
      <dgm:prSet phldrT="[Text]"/>
      <dgm:spPr/>
      <dgm:t>
        <a:bodyPr/>
        <a:lstStyle/>
        <a:p>
          <a:r>
            <a:rPr lang="en-US" dirty="0" err="1" smtClean="0"/>
            <a:t>hasBed</a:t>
          </a:r>
          <a:r>
            <a:rPr lang="en-US" dirty="0" smtClean="0"/>
            <a:t>()</a:t>
          </a:r>
          <a:endParaRPr lang="en-US" dirty="0"/>
        </a:p>
      </dgm:t>
    </dgm:pt>
    <dgm:pt modelId="{83AC1E36-17EB-4890-83C3-F374A45ACF9B}" type="parTrans" cxnId="{25C44A11-1388-42BB-A7FC-566823CAFB14}">
      <dgm:prSet/>
      <dgm:spPr/>
      <dgm:t>
        <a:bodyPr/>
        <a:lstStyle/>
        <a:p>
          <a:endParaRPr lang="en-US"/>
        </a:p>
      </dgm:t>
    </dgm:pt>
    <dgm:pt modelId="{634EEB41-4D44-42C9-B357-7A4AF5A7A7FE}" type="sibTrans" cxnId="{25C44A11-1388-42BB-A7FC-566823CAFB14}">
      <dgm:prSet/>
      <dgm:spPr/>
      <dgm:t>
        <a:bodyPr/>
        <a:lstStyle/>
        <a:p>
          <a:endParaRPr lang="en-US"/>
        </a:p>
      </dgm:t>
    </dgm:pt>
    <dgm:pt modelId="{800892D8-916D-42F3-B791-109DE91055A5}">
      <dgm:prSet phldrT="[Text]"/>
      <dgm:spPr/>
      <dgm:t>
        <a:bodyPr/>
        <a:lstStyle/>
        <a:p>
          <a:r>
            <a:rPr lang="en-US" dirty="0" err="1" smtClean="0"/>
            <a:t>hasFurniture</a:t>
          </a:r>
          <a:r>
            <a:rPr lang="en-US" dirty="0" smtClean="0"/>
            <a:t>()</a:t>
          </a:r>
          <a:endParaRPr lang="en-US" dirty="0"/>
        </a:p>
      </dgm:t>
    </dgm:pt>
    <dgm:pt modelId="{58FFF883-A04F-4129-B654-2DCA308F6849}" type="parTrans" cxnId="{52E298BD-6C4A-41FC-B00A-19470935B427}">
      <dgm:prSet/>
      <dgm:spPr/>
      <dgm:t>
        <a:bodyPr/>
        <a:lstStyle/>
        <a:p>
          <a:endParaRPr lang="en-US"/>
        </a:p>
      </dgm:t>
    </dgm:pt>
    <dgm:pt modelId="{48846B4B-9933-4012-AA04-EFB9095CD1A4}" type="sibTrans" cxnId="{52E298BD-6C4A-41FC-B00A-19470935B427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  <dgm:t>
        <a:bodyPr/>
        <a:lstStyle/>
        <a:p>
          <a:endParaRPr lang="en-US"/>
        </a:p>
      </dgm:t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  <dgm:t>
        <a:bodyPr/>
        <a:lstStyle/>
        <a:p>
          <a:endParaRPr lang="en-US"/>
        </a:p>
      </dgm:t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E0BE46BB-D447-4C57-B326-7663784D7929}" type="presOf" srcId="{2563F7D8-E79C-47BC-A596-342941FFCABE}" destId="{69C28D3B-E083-42DF-9EA0-916CA12125A9}" srcOrd="0" destOrd="2" presId="urn:microsoft.com/office/officeart/2005/8/layout/hProcess4"/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B3AB5DF1-858A-4FDE-BA6C-D4AF7D409AE5}" type="presOf" srcId="{2563F7D8-E79C-47BC-A596-342941FFCABE}" destId="{843715D2-C2C2-41EB-BDA3-21230FBA46DB}" srcOrd="1" destOrd="2" presId="urn:microsoft.com/office/officeart/2005/8/layout/hProcess4"/>
    <dgm:cxn modelId="{8460C8E1-CA4F-422B-8CA0-0B1D87A91D7E}" type="presOf" srcId="{800892D8-916D-42F3-B791-109DE91055A5}" destId="{843715D2-C2C2-41EB-BDA3-21230FBA46DB}" srcOrd="1" destOrd="5" presId="urn:microsoft.com/office/officeart/2005/8/layout/hProcess4"/>
    <dgm:cxn modelId="{1665459A-D2AE-46B6-BED1-90B1B9B2EE86}" type="presOf" srcId="{54909735-780D-4B72-A667-54D5566DEA1C}" destId="{69C28D3B-E083-42DF-9EA0-916CA12125A9}" srcOrd="0" destOrd="3" presId="urn:microsoft.com/office/officeart/2005/8/layout/hProcess4"/>
    <dgm:cxn modelId="{2BC7FB78-1FF1-4EBB-BBFC-57836E0F13A3}" type="presOf" srcId="{5ED3B505-FAF4-42EA-9A03-ADCC4BAEDE7C}" destId="{67FFE978-6FBE-4424-80BE-B9E4B4DD0695}" srcOrd="1" destOrd="2" presId="urn:microsoft.com/office/officeart/2005/8/layout/hProcess4"/>
    <dgm:cxn modelId="{52E298BD-6C4A-41FC-B00A-19470935B427}" srcId="{58828492-5CEF-4AFE-95CB-5D7E6A18158B}" destId="{800892D8-916D-42F3-B791-109DE91055A5}" srcOrd="5" destOrd="0" parTransId="{58FFF883-A04F-4129-B654-2DCA308F6849}" sibTransId="{48846B4B-9933-4012-AA04-EFB9095CD1A4}"/>
    <dgm:cxn modelId="{0C35C2C1-0828-4F41-943F-255CC08E0DC5}" type="presOf" srcId="{800892D8-916D-42F3-B791-109DE91055A5}" destId="{69C28D3B-E083-42DF-9EA0-916CA12125A9}" srcOrd="0" destOrd="5" presId="urn:microsoft.com/office/officeart/2005/8/layout/hProcess4"/>
    <dgm:cxn modelId="{A05D278F-F62D-4D34-A62A-9DEBA3E4A6D9}" srcId="{58828492-5CEF-4AFE-95CB-5D7E6A18158B}" destId="{2563F7D8-E79C-47BC-A596-342941FFCABE}" srcOrd="2" destOrd="0" parTransId="{97A7BFC1-F40C-4189-979D-613681D927DC}" sibTransId="{D3404A48-3F8C-4DDD-8CDF-7E94FFE5C22A}"/>
    <dgm:cxn modelId="{D45DBCA7-D372-4BF0-AEE1-9EB5BA1915A3}" type="presOf" srcId="{5ED3B505-FAF4-42EA-9A03-ADCC4BAEDE7C}" destId="{E83793B4-2C5C-4D90-82FA-E5EE4745664D}" srcOrd="0" destOrd="2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FE43FCF5-DA82-4B28-908E-D5819A8E601D}" type="presOf" srcId="{660D8A87-FE95-4279-A65E-78CB6FE71781}" destId="{69C28D3B-E083-42DF-9EA0-916CA12125A9}" srcOrd="0" destOrd="4" presId="urn:microsoft.com/office/officeart/2005/8/layout/hProcess4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5D51B2A5-8874-4AA9-917F-A3087EB049A5}" srcId="{F6D27D1B-CDCB-481F-B8FA-AB31B2A119DE}" destId="{5ED3B505-FAF4-42EA-9A03-ADCC4BAEDE7C}" srcOrd="2" destOrd="0" parTransId="{8FB34CD4-6F2A-43F4-8ED0-E9BDC14920ED}" sibTransId="{FBD6BBBF-797C-45A2-BEE6-72180F01C623}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25C44A11-1388-42BB-A7FC-566823CAFB14}" srcId="{58828492-5CEF-4AFE-95CB-5D7E6A18158B}" destId="{660D8A87-FE95-4279-A65E-78CB6FE71781}" srcOrd="4" destOrd="0" parTransId="{83AC1E36-17EB-4890-83C3-F374A45ACF9B}" sibTransId="{634EEB41-4D44-42C9-B357-7A4AF5A7A7FE}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06B01FB6-9447-401F-8EFD-8183DD059D5D}" srcId="{58828492-5CEF-4AFE-95CB-5D7E6A18158B}" destId="{54909735-780D-4B72-A667-54D5566DEA1C}" srcOrd="3" destOrd="0" parTransId="{3F7ADFAF-0567-4E12-A7A9-E12153F02011}" sibTransId="{18E03AC4-3826-4CE5-9E36-ECA70F899381}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9C097592-9138-41DC-B175-A409201DB252}" type="presOf" srcId="{660D8A87-FE95-4279-A65E-78CB6FE71781}" destId="{843715D2-C2C2-41EB-BDA3-21230FBA46DB}" srcOrd="1" destOrd="4" presId="urn:microsoft.com/office/officeart/2005/8/layout/hProcess4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611A6AE8-0476-4E4B-A8CF-CAE1BB0EA72A}" type="presOf" srcId="{54909735-780D-4B72-A667-54D5566DEA1C}" destId="{843715D2-C2C2-41EB-BDA3-21230FBA46DB}" srcOrd="1" destOrd="3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2CA174-6061-4106-936C-DB87F631E9EB}" type="doc">
      <dgm:prSet loTypeId="urn:microsoft.com/office/officeart/2005/8/layout/hList7" loCatId="relationship" qsTypeId="urn:microsoft.com/office/officeart/2005/8/quickstyle/simple1" qsCatId="simple" csTypeId="urn:microsoft.com/office/officeart/2005/8/colors/accent1_5" csCatId="accent1" phldr="1"/>
      <dgm:spPr/>
    </dgm:pt>
    <dgm:pt modelId="{44A36440-C044-4AFC-AC2B-0DB2AC9E191C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CBB94E3F-99C8-4969-A642-FEC8AAB7122F}" type="parTrans" cxnId="{5EA84D35-BB34-43A0-AC2F-631D5B3D8418}">
      <dgm:prSet/>
      <dgm:spPr/>
      <dgm:t>
        <a:bodyPr/>
        <a:lstStyle/>
        <a:p>
          <a:endParaRPr lang="en-US"/>
        </a:p>
      </dgm:t>
    </dgm:pt>
    <dgm:pt modelId="{7DD77B2A-25F3-4B29-BEC4-780CEE44CB3E}" type="sibTrans" cxnId="{5EA84D35-BB34-43A0-AC2F-631D5B3D8418}">
      <dgm:prSet/>
      <dgm:spPr/>
      <dgm:t>
        <a:bodyPr/>
        <a:lstStyle/>
        <a:p>
          <a:endParaRPr lang="en-US"/>
        </a:p>
      </dgm:t>
    </dgm:pt>
    <dgm:pt modelId="{9F365186-9637-40E7-9D94-91FB61CEE4B8}">
      <dgm:prSet phldrT="[Text]"/>
      <dgm:spPr/>
      <dgm:t>
        <a:bodyPr/>
        <a:lstStyle/>
        <a:p>
          <a:r>
            <a:rPr lang="en-US" dirty="0" smtClean="0"/>
            <a:t>Controller</a:t>
          </a:r>
          <a:endParaRPr lang="en-US" dirty="0"/>
        </a:p>
      </dgm:t>
    </dgm:pt>
    <dgm:pt modelId="{2DF984F9-6C03-4EEA-910C-6D11A125F593}" type="parTrans" cxnId="{59445B87-6896-4627-942E-D26D11AAB978}">
      <dgm:prSet/>
      <dgm:spPr/>
      <dgm:t>
        <a:bodyPr/>
        <a:lstStyle/>
        <a:p>
          <a:endParaRPr lang="en-US"/>
        </a:p>
      </dgm:t>
    </dgm:pt>
    <dgm:pt modelId="{0AC1CFC1-1CF0-4732-A08D-C8E668C21F15}" type="sibTrans" cxnId="{59445B87-6896-4627-942E-D26D11AAB978}">
      <dgm:prSet/>
      <dgm:spPr/>
      <dgm:t>
        <a:bodyPr/>
        <a:lstStyle/>
        <a:p>
          <a:endParaRPr lang="en-US"/>
        </a:p>
      </dgm:t>
    </dgm:pt>
    <dgm:pt modelId="{564E0BE6-27CD-4894-BC91-F754C4A1AE64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FD0D3319-F3FB-403A-BF36-BEDA68D8051C}" type="parTrans" cxnId="{CE3F9EC1-7CCB-4C0C-9CC5-ED735A97D4F5}">
      <dgm:prSet/>
      <dgm:spPr/>
      <dgm:t>
        <a:bodyPr/>
        <a:lstStyle/>
        <a:p>
          <a:endParaRPr lang="en-US"/>
        </a:p>
      </dgm:t>
    </dgm:pt>
    <dgm:pt modelId="{B6A7000A-A3CA-49AD-BA80-4EAE4C6EE5E7}" type="sibTrans" cxnId="{CE3F9EC1-7CCB-4C0C-9CC5-ED735A97D4F5}">
      <dgm:prSet/>
      <dgm:spPr/>
      <dgm:t>
        <a:bodyPr/>
        <a:lstStyle/>
        <a:p>
          <a:endParaRPr lang="en-US"/>
        </a:p>
      </dgm:t>
    </dgm:pt>
    <dgm:pt modelId="{2DF4F669-2BA7-4760-9BE5-6E1BC790AB5D}" type="pres">
      <dgm:prSet presAssocID="{412CA174-6061-4106-936C-DB87F631E9EB}" presName="Name0" presStyleCnt="0">
        <dgm:presLayoutVars>
          <dgm:dir/>
          <dgm:resizeHandles val="exact"/>
        </dgm:presLayoutVars>
      </dgm:prSet>
      <dgm:spPr/>
    </dgm:pt>
    <dgm:pt modelId="{24076299-3833-45F1-9E72-8B1955D6A58E}" type="pres">
      <dgm:prSet presAssocID="{412CA174-6061-4106-936C-DB87F631E9EB}" presName="fgShape" presStyleLbl="fgShp" presStyleIdx="0" presStyleCnt="1"/>
      <dgm:spPr/>
    </dgm:pt>
    <dgm:pt modelId="{E0545172-3F79-4957-9EB8-8462F6B778EE}" type="pres">
      <dgm:prSet presAssocID="{412CA174-6061-4106-936C-DB87F631E9EB}" presName="linComp" presStyleCnt="0"/>
      <dgm:spPr/>
    </dgm:pt>
    <dgm:pt modelId="{E83A773F-9347-4F44-942D-D1E511034D26}" type="pres">
      <dgm:prSet presAssocID="{44A36440-C044-4AFC-AC2B-0DB2AC9E191C}" presName="compNode" presStyleCnt="0"/>
      <dgm:spPr/>
    </dgm:pt>
    <dgm:pt modelId="{9DA2373B-2C93-4757-B244-C8D55C880082}" type="pres">
      <dgm:prSet presAssocID="{44A36440-C044-4AFC-AC2B-0DB2AC9E191C}" presName="bkgdShape" presStyleLbl="node1" presStyleIdx="0" presStyleCnt="3"/>
      <dgm:spPr/>
      <dgm:t>
        <a:bodyPr/>
        <a:lstStyle/>
        <a:p>
          <a:endParaRPr lang="en-US"/>
        </a:p>
      </dgm:t>
    </dgm:pt>
    <dgm:pt modelId="{B9698694-1695-4776-A208-6C3936420C05}" type="pres">
      <dgm:prSet presAssocID="{44A36440-C044-4AFC-AC2B-0DB2AC9E191C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131B49-01FF-43FC-9C1D-27F7117D928E}" type="pres">
      <dgm:prSet presAssocID="{44A36440-C044-4AFC-AC2B-0DB2AC9E191C}" presName="invisiNode" presStyleLbl="node1" presStyleIdx="0" presStyleCnt="3"/>
      <dgm:spPr/>
    </dgm:pt>
    <dgm:pt modelId="{D4EB00BB-5881-4D4A-AEC3-F8EBBD35B37F}" type="pres">
      <dgm:prSet presAssocID="{44A36440-C044-4AFC-AC2B-0DB2AC9E191C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3D73AAE-F10E-4625-A0A9-A100D42A75CB}" type="pres">
      <dgm:prSet presAssocID="{7DD77B2A-25F3-4B29-BEC4-780CEE44CB3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A5D9ECF-49AA-46AA-B447-B4035C049BE4}" type="pres">
      <dgm:prSet presAssocID="{9F365186-9637-40E7-9D94-91FB61CEE4B8}" presName="compNode" presStyleCnt="0"/>
      <dgm:spPr/>
    </dgm:pt>
    <dgm:pt modelId="{FB620026-D40C-4000-A51C-CFC7629FD18A}" type="pres">
      <dgm:prSet presAssocID="{9F365186-9637-40E7-9D94-91FB61CEE4B8}" presName="bkgdShape" presStyleLbl="node1" presStyleIdx="1" presStyleCnt="3"/>
      <dgm:spPr/>
      <dgm:t>
        <a:bodyPr/>
        <a:lstStyle/>
        <a:p>
          <a:endParaRPr lang="en-US"/>
        </a:p>
      </dgm:t>
    </dgm:pt>
    <dgm:pt modelId="{0AD50BDB-9C7C-4093-9E93-968D31F71BCA}" type="pres">
      <dgm:prSet presAssocID="{9F365186-9637-40E7-9D94-91FB61CEE4B8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0DBA3D-D9FE-4F30-8F3B-B5057ADCB3C2}" type="pres">
      <dgm:prSet presAssocID="{9F365186-9637-40E7-9D94-91FB61CEE4B8}" presName="invisiNode" presStyleLbl="node1" presStyleIdx="1" presStyleCnt="3"/>
      <dgm:spPr/>
    </dgm:pt>
    <dgm:pt modelId="{78B85EB2-B637-4EB4-A139-C1748B11CB08}" type="pres">
      <dgm:prSet presAssocID="{9F365186-9637-40E7-9D94-91FB61CEE4B8}" presName="imagNode" presStyleLbl="fgImgPlace1" presStyleIdx="1" presStyleCnt="3"/>
      <dgm:spPr/>
    </dgm:pt>
    <dgm:pt modelId="{1B2E1430-4D3C-44A0-B8D5-4551FA9127A4}" type="pres">
      <dgm:prSet presAssocID="{0AC1CFC1-1CF0-4732-A08D-C8E668C21F1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8029DF6-2FDC-42FA-87E8-EDBAB036087E}" type="pres">
      <dgm:prSet presAssocID="{564E0BE6-27CD-4894-BC91-F754C4A1AE64}" presName="compNode" presStyleCnt="0"/>
      <dgm:spPr/>
    </dgm:pt>
    <dgm:pt modelId="{B0369BC4-A4EA-4E0C-9F03-4FF2B4EDFD77}" type="pres">
      <dgm:prSet presAssocID="{564E0BE6-27CD-4894-BC91-F754C4A1AE64}" presName="bkgdShape" presStyleLbl="node1" presStyleIdx="2" presStyleCnt="3" custLinFactNeighborX="67112" custLinFactNeighborY="-1429"/>
      <dgm:spPr/>
      <dgm:t>
        <a:bodyPr/>
        <a:lstStyle/>
        <a:p>
          <a:endParaRPr lang="en-US"/>
        </a:p>
      </dgm:t>
    </dgm:pt>
    <dgm:pt modelId="{E4A78685-5900-4D8A-80C4-286B79564E7E}" type="pres">
      <dgm:prSet presAssocID="{564E0BE6-27CD-4894-BC91-F754C4A1AE64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7EF028-1D88-4643-9075-310EC2A83233}" type="pres">
      <dgm:prSet presAssocID="{564E0BE6-27CD-4894-BC91-F754C4A1AE64}" presName="invisiNode" presStyleLbl="node1" presStyleIdx="2" presStyleCnt="3"/>
      <dgm:spPr/>
    </dgm:pt>
    <dgm:pt modelId="{130EC317-3B7B-4190-9859-AE03C6549611}" type="pres">
      <dgm:prSet presAssocID="{564E0BE6-27CD-4894-BC91-F754C4A1AE64}" presName="imagNode" presStyleLbl="fgImgPlace1" presStyleIdx="2" presStyleCnt="3"/>
      <dgm:spPr/>
    </dgm:pt>
  </dgm:ptLst>
  <dgm:cxnLst>
    <dgm:cxn modelId="{F31BD098-DE8C-498C-AC74-FF928C715884}" type="presOf" srcId="{9F365186-9637-40E7-9D94-91FB61CEE4B8}" destId="{0AD50BDB-9C7C-4093-9E93-968D31F71BCA}" srcOrd="1" destOrd="0" presId="urn:microsoft.com/office/officeart/2005/8/layout/hList7"/>
    <dgm:cxn modelId="{B18B5D44-EA9F-43B3-95E0-55979E02A087}" type="presOf" srcId="{44A36440-C044-4AFC-AC2B-0DB2AC9E191C}" destId="{B9698694-1695-4776-A208-6C3936420C05}" srcOrd="1" destOrd="0" presId="urn:microsoft.com/office/officeart/2005/8/layout/hList7"/>
    <dgm:cxn modelId="{14CC1122-01A4-4FBE-A766-2056825E68EA}" type="presOf" srcId="{9F365186-9637-40E7-9D94-91FB61CEE4B8}" destId="{FB620026-D40C-4000-A51C-CFC7629FD18A}" srcOrd="0" destOrd="0" presId="urn:microsoft.com/office/officeart/2005/8/layout/hList7"/>
    <dgm:cxn modelId="{DA00E18D-5562-40BE-9D66-F0204F065BAF}" type="presOf" srcId="{44A36440-C044-4AFC-AC2B-0DB2AC9E191C}" destId="{9DA2373B-2C93-4757-B244-C8D55C880082}" srcOrd="0" destOrd="0" presId="urn:microsoft.com/office/officeart/2005/8/layout/hList7"/>
    <dgm:cxn modelId="{DE9B2352-CE7A-4692-B8D5-BE259D6C61D0}" type="presOf" srcId="{412CA174-6061-4106-936C-DB87F631E9EB}" destId="{2DF4F669-2BA7-4760-9BE5-6E1BC790AB5D}" srcOrd="0" destOrd="0" presId="urn:microsoft.com/office/officeart/2005/8/layout/hList7"/>
    <dgm:cxn modelId="{E2A97992-ED4C-4FDE-B7B2-8114BF3C0E6A}" type="presOf" srcId="{7DD77B2A-25F3-4B29-BEC4-780CEE44CB3E}" destId="{53D73AAE-F10E-4625-A0A9-A100D42A75CB}" srcOrd="0" destOrd="0" presId="urn:microsoft.com/office/officeart/2005/8/layout/hList7"/>
    <dgm:cxn modelId="{CE3F9EC1-7CCB-4C0C-9CC5-ED735A97D4F5}" srcId="{412CA174-6061-4106-936C-DB87F631E9EB}" destId="{564E0BE6-27CD-4894-BC91-F754C4A1AE64}" srcOrd="2" destOrd="0" parTransId="{FD0D3319-F3FB-403A-BF36-BEDA68D8051C}" sibTransId="{B6A7000A-A3CA-49AD-BA80-4EAE4C6EE5E7}"/>
    <dgm:cxn modelId="{59445B87-6896-4627-942E-D26D11AAB978}" srcId="{412CA174-6061-4106-936C-DB87F631E9EB}" destId="{9F365186-9637-40E7-9D94-91FB61CEE4B8}" srcOrd="1" destOrd="0" parTransId="{2DF984F9-6C03-4EEA-910C-6D11A125F593}" sibTransId="{0AC1CFC1-1CF0-4732-A08D-C8E668C21F15}"/>
    <dgm:cxn modelId="{F43EF4C9-383B-4584-85ED-717C81CCB855}" type="presOf" srcId="{0AC1CFC1-1CF0-4732-A08D-C8E668C21F15}" destId="{1B2E1430-4D3C-44A0-B8D5-4551FA9127A4}" srcOrd="0" destOrd="0" presId="urn:microsoft.com/office/officeart/2005/8/layout/hList7"/>
    <dgm:cxn modelId="{5EA84D35-BB34-43A0-AC2F-631D5B3D8418}" srcId="{412CA174-6061-4106-936C-DB87F631E9EB}" destId="{44A36440-C044-4AFC-AC2B-0DB2AC9E191C}" srcOrd="0" destOrd="0" parTransId="{CBB94E3F-99C8-4969-A642-FEC8AAB7122F}" sibTransId="{7DD77B2A-25F3-4B29-BEC4-780CEE44CB3E}"/>
    <dgm:cxn modelId="{8238D9A7-7BFB-4A54-A435-BECB50EB58FD}" type="presOf" srcId="{564E0BE6-27CD-4894-BC91-F754C4A1AE64}" destId="{E4A78685-5900-4D8A-80C4-286B79564E7E}" srcOrd="1" destOrd="0" presId="urn:microsoft.com/office/officeart/2005/8/layout/hList7"/>
    <dgm:cxn modelId="{9B51F340-5122-4AD7-B6BC-99724B728AB1}" type="presOf" srcId="{564E0BE6-27CD-4894-BC91-F754C4A1AE64}" destId="{B0369BC4-A4EA-4E0C-9F03-4FF2B4EDFD77}" srcOrd="0" destOrd="0" presId="urn:microsoft.com/office/officeart/2005/8/layout/hList7"/>
    <dgm:cxn modelId="{8B935EFE-552A-4BE2-A318-BBAC150C2A2F}" type="presParOf" srcId="{2DF4F669-2BA7-4760-9BE5-6E1BC790AB5D}" destId="{24076299-3833-45F1-9E72-8B1955D6A58E}" srcOrd="0" destOrd="0" presId="urn:microsoft.com/office/officeart/2005/8/layout/hList7"/>
    <dgm:cxn modelId="{04515F10-1CD5-44DA-909B-E8B64EB0D42A}" type="presParOf" srcId="{2DF4F669-2BA7-4760-9BE5-6E1BC790AB5D}" destId="{E0545172-3F79-4957-9EB8-8462F6B778EE}" srcOrd="1" destOrd="0" presId="urn:microsoft.com/office/officeart/2005/8/layout/hList7"/>
    <dgm:cxn modelId="{21C1381A-5730-4EE5-9D16-AE392B03592B}" type="presParOf" srcId="{E0545172-3F79-4957-9EB8-8462F6B778EE}" destId="{E83A773F-9347-4F44-942D-D1E511034D26}" srcOrd="0" destOrd="0" presId="urn:microsoft.com/office/officeart/2005/8/layout/hList7"/>
    <dgm:cxn modelId="{83727492-5AF2-4B83-8708-83831736F2CF}" type="presParOf" srcId="{E83A773F-9347-4F44-942D-D1E511034D26}" destId="{9DA2373B-2C93-4757-B244-C8D55C880082}" srcOrd="0" destOrd="0" presId="urn:microsoft.com/office/officeart/2005/8/layout/hList7"/>
    <dgm:cxn modelId="{8D356730-D245-4073-A6E4-516014E7E196}" type="presParOf" srcId="{E83A773F-9347-4F44-942D-D1E511034D26}" destId="{B9698694-1695-4776-A208-6C3936420C05}" srcOrd="1" destOrd="0" presId="urn:microsoft.com/office/officeart/2005/8/layout/hList7"/>
    <dgm:cxn modelId="{AD6BCAA7-1140-4B01-AAF8-692F9B8E8857}" type="presParOf" srcId="{E83A773F-9347-4F44-942D-D1E511034D26}" destId="{3C131B49-01FF-43FC-9C1D-27F7117D928E}" srcOrd="2" destOrd="0" presId="urn:microsoft.com/office/officeart/2005/8/layout/hList7"/>
    <dgm:cxn modelId="{FF051AAA-51AE-4CD2-A935-C1B143C87516}" type="presParOf" srcId="{E83A773F-9347-4F44-942D-D1E511034D26}" destId="{D4EB00BB-5881-4D4A-AEC3-F8EBBD35B37F}" srcOrd="3" destOrd="0" presId="urn:microsoft.com/office/officeart/2005/8/layout/hList7"/>
    <dgm:cxn modelId="{61003D62-AC8E-4AD4-A821-7FAEC7061C57}" type="presParOf" srcId="{E0545172-3F79-4957-9EB8-8462F6B778EE}" destId="{53D73AAE-F10E-4625-A0A9-A100D42A75CB}" srcOrd="1" destOrd="0" presId="urn:microsoft.com/office/officeart/2005/8/layout/hList7"/>
    <dgm:cxn modelId="{0994C4EA-71BE-41E7-9BC5-34CF2564FF97}" type="presParOf" srcId="{E0545172-3F79-4957-9EB8-8462F6B778EE}" destId="{DA5D9ECF-49AA-46AA-B447-B4035C049BE4}" srcOrd="2" destOrd="0" presId="urn:microsoft.com/office/officeart/2005/8/layout/hList7"/>
    <dgm:cxn modelId="{DDD1F42F-07CF-4592-ABB5-E2F2DF2BACD2}" type="presParOf" srcId="{DA5D9ECF-49AA-46AA-B447-B4035C049BE4}" destId="{FB620026-D40C-4000-A51C-CFC7629FD18A}" srcOrd="0" destOrd="0" presId="urn:microsoft.com/office/officeart/2005/8/layout/hList7"/>
    <dgm:cxn modelId="{B70A37EF-C8A5-43AB-A6AF-5BB3C1FAC517}" type="presParOf" srcId="{DA5D9ECF-49AA-46AA-B447-B4035C049BE4}" destId="{0AD50BDB-9C7C-4093-9E93-968D31F71BCA}" srcOrd="1" destOrd="0" presId="urn:microsoft.com/office/officeart/2005/8/layout/hList7"/>
    <dgm:cxn modelId="{0D6894A6-084C-45A6-B4A7-9A84F27AE93F}" type="presParOf" srcId="{DA5D9ECF-49AA-46AA-B447-B4035C049BE4}" destId="{F30DBA3D-D9FE-4F30-8F3B-B5057ADCB3C2}" srcOrd="2" destOrd="0" presId="urn:microsoft.com/office/officeart/2005/8/layout/hList7"/>
    <dgm:cxn modelId="{08EBDF94-DBE3-4328-B9E4-714D1183F2AA}" type="presParOf" srcId="{DA5D9ECF-49AA-46AA-B447-B4035C049BE4}" destId="{78B85EB2-B637-4EB4-A139-C1748B11CB08}" srcOrd="3" destOrd="0" presId="urn:microsoft.com/office/officeart/2005/8/layout/hList7"/>
    <dgm:cxn modelId="{EFEEA3DD-CDDB-4514-93CF-6D21667BAC25}" type="presParOf" srcId="{E0545172-3F79-4957-9EB8-8462F6B778EE}" destId="{1B2E1430-4D3C-44A0-B8D5-4551FA9127A4}" srcOrd="3" destOrd="0" presId="urn:microsoft.com/office/officeart/2005/8/layout/hList7"/>
    <dgm:cxn modelId="{E95D2884-E2A2-4BD9-AD20-39CDB16448A1}" type="presParOf" srcId="{E0545172-3F79-4957-9EB8-8462F6B778EE}" destId="{C8029DF6-2FDC-42FA-87E8-EDBAB036087E}" srcOrd="4" destOrd="0" presId="urn:microsoft.com/office/officeart/2005/8/layout/hList7"/>
    <dgm:cxn modelId="{D46910A4-8E75-4110-BC4E-D992F0AB8B62}" type="presParOf" srcId="{C8029DF6-2FDC-42FA-87E8-EDBAB036087E}" destId="{B0369BC4-A4EA-4E0C-9F03-4FF2B4EDFD77}" srcOrd="0" destOrd="0" presId="urn:microsoft.com/office/officeart/2005/8/layout/hList7"/>
    <dgm:cxn modelId="{CDFBA2FA-0A07-40B6-9B4A-E4D152AA5276}" type="presParOf" srcId="{C8029DF6-2FDC-42FA-87E8-EDBAB036087E}" destId="{E4A78685-5900-4D8A-80C4-286B79564E7E}" srcOrd="1" destOrd="0" presId="urn:microsoft.com/office/officeart/2005/8/layout/hList7"/>
    <dgm:cxn modelId="{0433C4A0-C03B-488C-B122-A6520B7206FC}" type="presParOf" srcId="{C8029DF6-2FDC-42FA-87E8-EDBAB036087E}" destId="{D47EF028-1D88-4643-9075-310EC2A83233}" srcOrd="2" destOrd="0" presId="urn:microsoft.com/office/officeart/2005/8/layout/hList7"/>
    <dgm:cxn modelId="{B3E701A0-C719-45F9-B431-D06E9555FB0E}" type="presParOf" srcId="{C8029DF6-2FDC-42FA-87E8-EDBAB036087E}" destId="{130EC317-3B7B-4190-9859-AE03C6549611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D73F7D-F390-4968-9768-EB77D7C27648}" type="doc">
      <dgm:prSet loTypeId="urn:microsoft.com/office/officeart/2005/8/layout/bProcess4" loCatId="process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94A81C4-6294-4FD5-8B43-1E6BE29BDA68}">
      <dgm:prSet phldrT="[Text]"/>
      <dgm:spPr/>
      <dgm:t>
        <a:bodyPr/>
        <a:lstStyle/>
        <a:p>
          <a:r>
            <a:rPr lang="en-US" dirty="0" smtClean="0"/>
            <a:t>Database</a:t>
          </a:r>
          <a:endParaRPr lang="en-US" dirty="0"/>
        </a:p>
      </dgm:t>
    </dgm:pt>
    <dgm:pt modelId="{DA729F81-E701-46CD-8D76-0D5C1A8A0387}" type="parTrans" cxnId="{5EFFC344-58B3-477F-97CC-A0A700B56BD6}">
      <dgm:prSet/>
      <dgm:spPr/>
      <dgm:t>
        <a:bodyPr/>
        <a:lstStyle/>
        <a:p>
          <a:endParaRPr lang="en-US"/>
        </a:p>
      </dgm:t>
    </dgm:pt>
    <dgm:pt modelId="{F35BB809-AA59-492C-89D5-7B9178C40494}" type="sibTrans" cxnId="{5EFFC344-58B3-477F-97CC-A0A700B56BD6}">
      <dgm:prSet/>
      <dgm:spPr/>
      <dgm:t>
        <a:bodyPr/>
        <a:lstStyle/>
        <a:p>
          <a:endParaRPr lang="en-US"/>
        </a:p>
      </dgm:t>
    </dgm:pt>
    <dgm:pt modelId="{9C9E2ED0-6AC8-4CA1-A151-87BD10BE630C}">
      <dgm:prSet phldrT="[Text]"/>
      <dgm:spPr/>
      <dgm:t>
        <a:bodyPr/>
        <a:lstStyle/>
        <a:p>
          <a:r>
            <a:rPr lang="en-US" dirty="0" smtClean="0"/>
            <a:t>Repository Component OR Data Access layer</a:t>
          </a:r>
          <a:endParaRPr lang="en-US" dirty="0"/>
        </a:p>
      </dgm:t>
    </dgm:pt>
    <dgm:pt modelId="{575E5765-C613-4975-ACB5-ED23FB2949CF}" type="parTrans" cxnId="{AC4FE75E-E5C2-4936-99B3-1D63372A3D9A}">
      <dgm:prSet/>
      <dgm:spPr/>
      <dgm:t>
        <a:bodyPr/>
        <a:lstStyle/>
        <a:p>
          <a:endParaRPr lang="en-US"/>
        </a:p>
      </dgm:t>
    </dgm:pt>
    <dgm:pt modelId="{95B5F31D-8853-4171-8CFC-F3D7EFD2EE9D}" type="sibTrans" cxnId="{AC4FE75E-E5C2-4936-99B3-1D63372A3D9A}">
      <dgm:prSet/>
      <dgm:spPr/>
      <dgm:t>
        <a:bodyPr/>
        <a:lstStyle/>
        <a:p>
          <a:endParaRPr lang="en-US"/>
        </a:p>
      </dgm:t>
    </dgm:pt>
    <dgm:pt modelId="{720E3DF0-98D2-4564-9AAF-5AA814574608}">
      <dgm:prSet phldrT="[Text]"/>
      <dgm:spPr/>
      <dgm:t>
        <a:bodyPr/>
        <a:lstStyle/>
        <a:p>
          <a:r>
            <a:rPr lang="en-US" dirty="0" smtClean="0"/>
            <a:t>Services</a:t>
          </a:r>
          <a:endParaRPr lang="en-US" dirty="0"/>
        </a:p>
      </dgm:t>
    </dgm:pt>
    <dgm:pt modelId="{3319860D-4D94-4D5E-BD38-85059CC7C9CF}" type="parTrans" cxnId="{92063936-60C2-40CC-86A6-626184AA70B9}">
      <dgm:prSet/>
      <dgm:spPr/>
      <dgm:t>
        <a:bodyPr/>
        <a:lstStyle/>
        <a:p>
          <a:endParaRPr lang="en-US"/>
        </a:p>
      </dgm:t>
    </dgm:pt>
    <dgm:pt modelId="{C9639100-B1B1-42FC-9263-66013D1559DD}" type="sibTrans" cxnId="{92063936-60C2-40CC-86A6-626184AA70B9}">
      <dgm:prSet/>
      <dgm:spPr/>
      <dgm:t>
        <a:bodyPr/>
        <a:lstStyle/>
        <a:p>
          <a:endParaRPr lang="en-US"/>
        </a:p>
      </dgm:t>
    </dgm:pt>
    <dgm:pt modelId="{E71A9596-3817-45C8-8D31-EE2D826D0E3B}">
      <dgm:prSet phldrT="[Text]"/>
      <dgm:spPr/>
      <dgm:t>
        <a:bodyPr/>
        <a:lstStyle/>
        <a:p>
          <a:r>
            <a:rPr lang="en-US" dirty="0" smtClean="0"/>
            <a:t>Translator</a:t>
          </a:r>
          <a:endParaRPr lang="en-US" dirty="0"/>
        </a:p>
      </dgm:t>
    </dgm:pt>
    <dgm:pt modelId="{5E7412E6-A956-4815-B8D6-2E41D3CB1034}" type="parTrans" cxnId="{269A27F8-0EC8-4E8A-9ECA-AE8C41604372}">
      <dgm:prSet/>
      <dgm:spPr/>
      <dgm:t>
        <a:bodyPr/>
        <a:lstStyle/>
        <a:p>
          <a:endParaRPr lang="en-US"/>
        </a:p>
      </dgm:t>
    </dgm:pt>
    <dgm:pt modelId="{B2FCA446-C2DE-44D6-8F12-642A34204796}" type="sibTrans" cxnId="{269A27F8-0EC8-4E8A-9ECA-AE8C41604372}">
      <dgm:prSet/>
      <dgm:spPr/>
      <dgm:t>
        <a:bodyPr/>
        <a:lstStyle/>
        <a:p>
          <a:endParaRPr lang="en-US"/>
        </a:p>
      </dgm:t>
    </dgm:pt>
    <dgm:pt modelId="{1C21ADF0-1CD1-40F6-8059-6C78D8E97565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1CA799C0-532B-4276-8375-547656738055}" type="parTrans" cxnId="{126398EB-3734-45A6-B665-174D223C3194}">
      <dgm:prSet/>
      <dgm:spPr/>
      <dgm:t>
        <a:bodyPr/>
        <a:lstStyle/>
        <a:p>
          <a:endParaRPr lang="en-US"/>
        </a:p>
      </dgm:t>
    </dgm:pt>
    <dgm:pt modelId="{0EAC108D-83BA-43CD-9A75-3170819B41E0}" type="sibTrans" cxnId="{126398EB-3734-45A6-B665-174D223C3194}">
      <dgm:prSet/>
      <dgm:spPr/>
      <dgm:t>
        <a:bodyPr/>
        <a:lstStyle/>
        <a:p>
          <a:endParaRPr lang="en-US"/>
        </a:p>
      </dgm:t>
    </dgm:pt>
    <dgm:pt modelId="{811CE029-C572-4411-B2B6-616ED07CEDA1}">
      <dgm:prSet phldrT="[Text]"/>
      <dgm:spPr/>
      <dgm:t>
        <a:bodyPr/>
        <a:lstStyle/>
        <a:p>
          <a:r>
            <a:rPr lang="en-US" dirty="0" smtClean="0"/>
            <a:t>Translator</a:t>
          </a:r>
          <a:endParaRPr lang="en-US" dirty="0"/>
        </a:p>
      </dgm:t>
    </dgm:pt>
    <dgm:pt modelId="{6A6B1AEC-D73B-4C24-8C59-39A6323D6ABA}" type="parTrans" cxnId="{3F3C0A9B-1508-4AEA-BCE5-965F2603E6C0}">
      <dgm:prSet/>
      <dgm:spPr/>
      <dgm:t>
        <a:bodyPr/>
        <a:lstStyle/>
        <a:p>
          <a:endParaRPr lang="en-US"/>
        </a:p>
      </dgm:t>
    </dgm:pt>
    <dgm:pt modelId="{84695D63-2FC7-4E20-84B8-B71986302D5F}" type="sibTrans" cxnId="{3F3C0A9B-1508-4AEA-BCE5-965F2603E6C0}">
      <dgm:prSet/>
      <dgm:spPr/>
      <dgm:t>
        <a:bodyPr/>
        <a:lstStyle/>
        <a:p>
          <a:endParaRPr lang="en-US"/>
        </a:p>
      </dgm:t>
    </dgm:pt>
    <dgm:pt modelId="{30CB49D0-501A-4E7E-B56E-3A4E0217365E}">
      <dgm:prSet phldrT="[Text]"/>
      <dgm:spPr/>
      <dgm:t>
        <a:bodyPr/>
        <a:lstStyle/>
        <a:p>
          <a:r>
            <a:rPr lang="en-US" dirty="0" smtClean="0"/>
            <a:t>Controller</a:t>
          </a:r>
          <a:endParaRPr lang="en-US" dirty="0"/>
        </a:p>
      </dgm:t>
    </dgm:pt>
    <dgm:pt modelId="{F0598CE3-B137-4A55-9487-BF3E46AF1B5D}" type="parTrans" cxnId="{64DF36C4-1BD4-4FC6-86EE-1B90863B3136}">
      <dgm:prSet/>
      <dgm:spPr/>
      <dgm:t>
        <a:bodyPr/>
        <a:lstStyle/>
        <a:p>
          <a:endParaRPr lang="en-US"/>
        </a:p>
      </dgm:t>
    </dgm:pt>
    <dgm:pt modelId="{0377F58A-D3EE-4118-AC91-23E0EE42E718}" type="sibTrans" cxnId="{64DF36C4-1BD4-4FC6-86EE-1B90863B3136}">
      <dgm:prSet/>
      <dgm:spPr/>
      <dgm:t>
        <a:bodyPr/>
        <a:lstStyle/>
        <a:p>
          <a:endParaRPr lang="en-US"/>
        </a:p>
      </dgm:t>
    </dgm:pt>
    <dgm:pt modelId="{876F6230-40F0-40B0-949F-D3DA44CBFA0C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0174DDD-964D-40AD-819E-04390A2B31B9}" type="parTrans" cxnId="{DB3BE1EB-30D5-4337-ACDF-E9B4D7456EA5}">
      <dgm:prSet/>
      <dgm:spPr/>
      <dgm:t>
        <a:bodyPr/>
        <a:lstStyle/>
        <a:p>
          <a:endParaRPr lang="en-US"/>
        </a:p>
      </dgm:t>
    </dgm:pt>
    <dgm:pt modelId="{8F5D112D-F22C-48E4-A128-5B5492B3D3D2}" type="sibTrans" cxnId="{DB3BE1EB-30D5-4337-ACDF-E9B4D7456EA5}">
      <dgm:prSet/>
      <dgm:spPr/>
      <dgm:t>
        <a:bodyPr/>
        <a:lstStyle/>
        <a:p>
          <a:endParaRPr lang="en-US"/>
        </a:p>
      </dgm:t>
    </dgm:pt>
    <dgm:pt modelId="{E5EA6F97-1B0B-492C-8C41-099C86F68FEF}" type="pres">
      <dgm:prSet presAssocID="{07D73F7D-F390-4968-9768-EB77D7C27648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28B83E91-ED91-4176-9AEB-97AA0913C199}" type="pres">
      <dgm:prSet presAssocID="{294A81C4-6294-4FD5-8B43-1E6BE29BDA68}" presName="compNode" presStyleCnt="0"/>
      <dgm:spPr/>
    </dgm:pt>
    <dgm:pt modelId="{901CD91B-3C3B-42AC-BA85-B012CE13E8AB}" type="pres">
      <dgm:prSet presAssocID="{294A81C4-6294-4FD5-8B43-1E6BE29BDA68}" presName="dummyConnPt" presStyleCnt="0"/>
      <dgm:spPr/>
    </dgm:pt>
    <dgm:pt modelId="{72FDB062-1808-482B-9AE6-5BF62CB9AF00}" type="pres">
      <dgm:prSet presAssocID="{294A81C4-6294-4FD5-8B43-1E6BE29BDA68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811508-3C27-4249-B6A1-CA2DA5A7DC02}" type="pres">
      <dgm:prSet presAssocID="{F35BB809-AA59-492C-89D5-7B9178C40494}" presName="sibTrans" presStyleLbl="bgSibTrans2D1" presStyleIdx="0" presStyleCnt="7"/>
      <dgm:spPr/>
      <dgm:t>
        <a:bodyPr/>
        <a:lstStyle/>
        <a:p>
          <a:endParaRPr lang="en-US"/>
        </a:p>
      </dgm:t>
    </dgm:pt>
    <dgm:pt modelId="{E1FB45B5-D420-4A68-B9B8-7F325C36756B}" type="pres">
      <dgm:prSet presAssocID="{9C9E2ED0-6AC8-4CA1-A151-87BD10BE630C}" presName="compNode" presStyleCnt="0"/>
      <dgm:spPr/>
    </dgm:pt>
    <dgm:pt modelId="{4AFEDD3A-3CBF-4451-B878-AF27DA282DDF}" type="pres">
      <dgm:prSet presAssocID="{9C9E2ED0-6AC8-4CA1-A151-87BD10BE630C}" presName="dummyConnPt" presStyleCnt="0"/>
      <dgm:spPr/>
    </dgm:pt>
    <dgm:pt modelId="{8AA530D9-3511-4A33-A6B3-F06803042C38}" type="pres">
      <dgm:prSet presAssocID="{9C9E2ED0-6AC8-4CA1-A151-87BD10BE630C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989D7F-4E49-43B0-B95A-74228CC53C23}" type="pres">
      <dgm:prSet presAssocID="{95B5F31D-8853-4171-8CFC-F3D7EFD2EE9D}" presName="sibTrans" presStyleLbl="bgSibTrans2D1" presStyleIdx="1" presStyleCnt="7"/>
      <dgm:spPr/>
      <dgm:t>
        <a:bodyPr/>
        <a:lstStyle/>
        <a:p>
          <a:endParaRPr lang="en-US"/>
        </a:p>
      </dgm:t>
    </dgm:pt>
    <dgm:pt modelId="{C141EB10-2B3A-43D3-9F66-893C7374AFCB}" type="pres">
      <dgm:prSet presAssocID="{720E3DF0-98D2-4564-9AAF-5AA814574608}" presName="compNode" presStyleCnt="0"/>
      <dgm:spPr/>
    </dgm:pt>
    <dgm:pt modelId="{7CA99616-4E22-4F47-AD0A-AB142F7BE1D0}" type="pres">
      <dgm:prSet presAssocID="{720E3DF0-98D2-4564-9AAF-5AA814574608}" presName="dummyConnPt" presStyleCnt="0"/>
      <dgm:spPr/>
    </dgm:pt>
    <dgm:pt modelId="{8C4B1EEA-9BF2-4260-8A8E-3538EBDBC7A5}" type="pres">
      <dgm:prSet presAssocID="{720E3DF0-98D2-4564-9AAF-5AA814574608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4B9573-0951-478C-AC5B-95485C1C74BE}" type="pres">
      <dgm:prSet presAssocID="{C9639100-B1B1-42FC-9263-66013D1559DD}" presName="sibTrans" presStyleLbl="bgSibTrans2D1" presStyleIdx="2" presStyleCnt="7"/>
      <dgm:spPr/>
      <dgm:t>
        <a:bodyPr/>
        <a:lstStyle/>
        <a:p>
          <a:endParaRPr lang="en-US"/>
        </a:p>
      </dgm:t>
    </dgm:pt>
    <dgm:pt modelId="{C14F0C3F-C308-4C65-BC2E-FC8B6A576B42}" type="pres">
      <dgm:prSet presAssocID="{E71A9596-3817-45C8-8D31-EE2D826D0E3B}" presName="compNode" presStyleCnt="0"/>
      <dgm:spPr/>
    </dgm:pt>
    <dgm:pt modelId="{D13FF9C2-3052-4C77-B065-94E37CE9F64D}" type="pres">
      <dgm:prSet presAssocID="{E71A9596-3817-45C8-8D31-EE2D826D0E3B}" presName="dummyConnPt" presStyleCnt="0"/>
      <dgm:spPr/>
    </dgm:pt>
    <dgm:pt modelId="{B38EE9FF-119B-4848-B65C-31AA7B7302A5}" type="pres">
      <dgm:prSet presAssocID="{E71A9596-3817-45C8-8D31-EE2D826D0E3B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556BB8-58F2-4D3A-86F2-77147E46D5E9}" type="pres">
      <dgm:prSet presAssocID="{B2FCA446-C2DE-44D6-8F12-642A34204796}" presName="sibTrans" presStyleLbl="bgSibTrans2D1" presStyleIdx="3" presStyleCnt="7"/>
      <dgm:spPr/>
      <dgm:t>
        <a:bodyPr/>
        <a:lstStyle/>
        <a:p>
          <a:endParaRPr lang="en-US"/>
        </a:p>
      </dgm:t>
    </dgm:pt>
    <dgm:pt modelId="{6A730884-F2E0-48DC-81BE-9BF90E410451}" type="pres">
      <dgm:prSet presAssocID="{1C21ADF0-1CD1-40F6-8059-6C78D8E97565}" presName="compNode" presStyleCnt="0"/>
      <dgm:spPr/>
    </dgm:pt>
    <dgm:pt modelId="{5DDFA096-2499-4A84-BD63-C4209CAEEE72}" type="pres">
      <dgm:prSet presAssocID="{1C21ADF0-1CD1-40F6-8059-6C78D8E97565}" presName="dummyConnPt" presStyleCnt="0"/>
      <dgm:spPr/>
    </dgm:pt>
    <dgm:pt modelId="{92C1BF95-3BE8-4943-9AE6-C10FC32665D6}" type="pres">
      <dgm:prSet presAssocID="{1C21ADF0-1CD1-40F6-8059-6C78D8E97565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D8152A-D616-465E-BB16-E19A7F6FEAA4}" type="pres">
      <dgm:prSet presAssocID="{0EAC108D-83BA-43CD-9A75-3170819B41E0}" presName="sibTrans" presStyleLbl="bgSibTrans2D1" presStyleIdx="4" presStyleCnt="7"/>
      <dgm:spPr/>
      <dgm:t>
        <a:bodyPr/>
        <a:lstStyle/>
        <a:p>
          <a:endParaRPr lang="en-US"/>
        </a:p>
      </dgm:t>
    </dgm:pt>
    <dgm:pt modelId="{94D6CA66-EE20-4DD4-B04B-9FF33B81C508}" type="pres">
      <dgm:prSet presAssocID="{811CE029-C572-4411-B2B6-616ED07CEDA1}" presName="compNode" presStyleCnt="0"/>
      <dgm:spPr/>
    </dgm:pt>
    <dgm:pt modelId="{D8F79EF4-5C50-4911-AA09-1CABD2B66AAF}" type="pres">
      <dgm:prSet presAssocID="{811CE029-C572-4411-B2B6-616ED07CEDA1}" presName="dummyConnPt" presStyleCnt="0"/>
      <dgm:spPr/>
    </dgm:pt>
    <dgm:pt modelId="{C4013A18-226C-4720-9FB3-88CE2D52A31E}" type="pres">
      <dgm:prSet presAssocID="{811CE029-C572-4411-B2B6-616ED07CEDA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66C53D-6E6B-408A-8B80-DDDAD23ABA90}" type="pres">
      <dgm:prSet presAssocID="{84695D63-2FC7-4E20-84B8-B71986302D5F}" presName="sibTrans" presStyleLbl="bgSibTrans2D1" presStyleIdx="5" presStyleCnt="7"/>
      <dgm:spPr/>
      <dgm:t>
        <a:bodyPr/>
        <a:lstStyle/>
        <a:p>
          <a:endParaRPr lang="en-US"/>
        </a:p>
      </dgm:t>
    </dgm:pt>
    <dgm:pt modelId="{8B6A6CF3-1636-46D7-A42B-B03084DC5D00}" type="pres">
      <dgm:prSet presAssocID="{30CB49D0-501A-4E7E-B56E-3A4E0217365E}" presName="compNode" presStyleCnt="0"/>
      <dgm:spPr/>
    </dgm:pt>
    <dgm:pt modelId="{D37EDA86-D26D-4A5F-B5D3-5EC866CFEB97}" type="pres">
      <dgm:prSet presAssocID="{30CB49D0-501A-4E7E-B56E-3A4E0217365E}" presName="dummyConnPt" presStyleCnt="0"/>
      <dgm:spPr/>
    </dgm:pt>
    <dgm:pt modelId="{DB4E77FB-9291-48A6-B8EE-21AD6B6CA074}" type="pres">
      <dgm:prSet presAssocID="{30CB49D0-501A-4E7E-B56E-3A4E0217365E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5E318C-6820-4CBF-93EB-89485CC79BBD}" type="pres">
      <dgm:prSet presAssocID="{0377F58A-D3EE-4118-AC91-23E0EE42E718}" presName="sibTrans" presStyleLbl="bgSibTrans2D1" presStyleIdx="6" presStyleCnt="7"/>
      <dgm:spPr/>
      <dgm:t>
        <a:bodyPr/>
        <a:lstStyle/>
        <a:p>
          <a:endParaRPr lang="en-US"/>
        </a:p>
      </dgm:t>
    </dgm:pt>
    <dgm:pt modelId="{EB48F633-F2CE-472E-9B19-004C878DAA9C}" type="pres">
      <dgm:prSet presAssocID="{876F6230-40F0-40B0-949F-D3DA44CBFA0C}" presName="compNode" presStyleCnt="0"/>
      <dgm:spPr/>
    </dgm:pt>
    <dgm:pt modelId="{DB89AEA4-AFBD-419A-B12F-830596519ACB}" type="pres">
      <dgm:prSet presAssocID="{876F6230-40F0-40B0-949F-D3DA44CBFA0C}" presName="dummyConnPt" presStyleCnt="0"/>
      <dgm:spPr/>
    </dgm:pt>
    <dgm:pt modelId="{E7D235E4-467B-45F6-8FB0-B4DEC51BFC6A}" type="pres">
      <dgm:prSet presAssocID="{876F6230-40F0-40B0-949F-D3DA44CBFA0C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5FD5DB-E82C-4A83-9070-439FCADF8114}" type="presOf" srcId="{876F6230-40F0-40B0-949F-D3DA44CBFA0C}" destId="{E7D235E4-467B-45F6-8FB0-B4DEC51BFC6A}" srcOrd="0" destOrd="0" presId="urn:microsoft.com/office/officeart/2005/8/layout/bProcess4"/>
    <dgm:cxn modelId="{527DEF8F-9681-428F-BCC2-24026E114651}" type="presOf" srcId="{95B5F31D-8853-4171-8CFC-F3D7EFD2EE9D}" destId="{46989D7F-4E49-43B0-B95A-74228CC53C23}" srcOrd="0" destOrd="0" presId="urn:microsoft.com/office/officeart/2005/8/layout/bProcess4"/>
    <dgm:cxn modelId="{9D3F1947-10DD-4847-86B2-098DFD843371}" type="presOf" srcId="{811CE029-C572-4411-B2B6-616ED07CEDA1}" destId="{C4013A18-226C-4720-9FB3-88CE2D52A31E}" srcOrd="0" destOrd="0" presId="urn:microsoft.com/office/officeart/2005/8/layout/bProcess4"/>
    <dgm:cxn modelId="{AC4FE75E-E5C2-4936-99B3-1D63372A3D9A}" srcId="{07D73F7D-F390-4968-9768-EB77D7C27648}" destId="{9C9E2ED0-6AC8-4CA1-A151-87BD10BE630C}" srcOrd="1" destOrd="0" parTransId="{575E5765-C613-4975-ACB5-ED23FB2949CF}" sibTransId="{95B5F31D-8853-4171-8CFC-F3D7EFD2EE9D}"/>
    <dgm:cxn modelId="{5116907E-83B3-4B2A-93D5-0157643B312E}" type="presOf" srcId="{294A81C4-6294-4FD5-8B43-1E6BE29BDA68}" destId="{72FDB062-1808-482B-9AE6-5BF62CB9AF00}" srcOrd="0" destOrd="0" presId="urn:microsoft.com/office/officeart/2005/8/layout/bProcess4"/>
    <dgm:cxn modelId="{DC05DB72-EF56-415E-A387-3A175D704BAB}" type="presOf" srcId="{0EAC108D-83BA-43CD-9A75-3170819B41E0}" destId="{06D8152A-D616-465E-BB16-E19A7F6FEAA4}" srcOrd="0" destOrd="0" presId="urn:microsoft.com/office/officeart/2005/8/layout/bProcess4"/>
    <dgm:cxn modelId="{3F3C0A9B-1508-4AEA-BCE5-965F2603E6C0}" srcId="{07D73F7D-F390-4968-9768-EB77D7C27648}" destId="{811CE029-C572-4411-B2B6-616ED07CEDA1}" srcOrd="5" destOrd="0" parTransId="{6A6B1AEC-D73B-4C24-8C59-39A6323D6ABA}" sibTransId="{84695D63-2FC7-4E20-84B8-B71986302D5F}"/>
    <dgm:cxn modelId="{126398EB-3734-45A6-B665-174D223C3194}" srcId="{07D73F7D-F390-4968-9768-EB77D7C27648}" destId="{1C21ADF0-1CD1-40F6-8059-6C78D8E97565}" srcOrd="4" destOrd="0" parTransId="{1CA799C0-532B-4276-8375-547656738055}" sibTransId="{0EAC108D-83BA-43CD-9A75-3170819B41E0}"/>
    <dgm:cxn modelId="{C0903D63-D2EA-4E98-8CA2-10F02B5C3B72}" type="presOf" srcId="{E71A9596-3817-45C8-8D31-EE2D826D0E3B}" destId="{B38EE9FF-119B-4848-B65C-31AA7B7302A5}" srcOrd="0" destOrd="0" presId="urn:microsoft.com/office/officeart/2005/8/layout/bProcess4"/>
    <dgm:cxn modelId="{1471AD64-534C-4634-81B0-6C9EFF5D97BF}" type="presOf" srcId="{07D73F7D-F390-4968-9768-EB77D7C27648}" destId="{E5EA6F97-1B0B-492C-8C41-099C86F68FEF}" srcOrd="0" destOrd="0" presId="urn:microsoft.com/office/officeart/2005/8/layout/bProcess4"/>
    <dgm:cxn modelId="{CDB9D42C-E458-44B7-8218-FCDD9F5EE986}" type="presOf" srcId="{30CB49D0-501A-4E7E-B56E-3A4E0217365E}" destId="{DB4E77FB-9291-48A6-B8EE-21AD6B6CA074}" srcOrd="0" destOrd="0" presId="urn:microsoft.com/office/officeart/2005/8/layout/bProcess4"/>
    <dgm:cxn modelId="{0CC4D4D6-8D34-489E-9A8E-EFFF8479B4EB}" type="presOf" srcId="{B2FCA446-C2DE-44D6-8F12-642A34204796}" destId="{8A556BB8-58F2-4D3A-86F2-77147E46D5E9}" srcOrd="0" destOrd="0" presId="urn:microsoft.com/office/officeart/2005/8/layout/bProcess4"/>
    <dgm:cxn modelId="{6A5B304B-BFC1-488C-B4B0-231E0784107E}" type="presOf" srcId="{C9639100-B1B1-42FC-9263-66013D1559DD}" destId="{214B9573-0951-478C-AC5B-95485C1C74BE}" srcOrd="0" destOrd="0" presId="urn:microsoft.com/office/officeart/2005/8/layout/bProcess4"/>
    <dgm:cxn modelId="{64DF36C4-1BD4-4FC6-86EE-1B90863B3136}" srcId="{07D73F7D-F390-4968-9768-EB77D7C27648}" destId="{30CB49D0-501A-4E7E-B56E-3A4E0217365E}" srcOrd="6" destOrd="0" parTransId="{F0598CE3-B137-4A55-9487-BF3E46AF1B5D}" sibTransId="{0377F58A-D3EE-4118-AC91-23E0EE42E718}"/>
    <dgm:cxn modelId="{0A12F74D-7CD2-477E-A882-D3A00AB8667C}" type="presOf" srcId="{720E3DF0-98D2-4564-9AAF-5AA814574608}" destId="{8C4B1EEA-9BF2-4260-8A8E-3538EBDBC7A5}" srcOrd="0" destOrd="0" presId="urn:microsoft.com/office/officeart/2005/8/layout/bProcess4"/>
    <dgm:cxn modelId="{5EFFC344-58B3-477F-97CC-A0A700B56BD6}" srcId="{07D73F7D-F390-4968-9768-EB77D7C27648}" destId="{294A81C4-6294-4FD5-8B43-1E6BE29BDA68}" srcOrd="0" destOrd="0" parTransId="{DA729F81-E701-46CD-8D76-0D5C1A8A0387}" sibTransId="{F35BB809-AA59-492C-89D5-7B9178C40494}"/>
    <dgm:cxn modelId="{269A27F8-0EC8-4E8A-9ECA-AE8C41604372}" srcId="{07D73F7D-F390-4968-9768-EB77D7C27648}" destId="{E71A9596-3817-45C8-8D31-EE2D826D0E3B}" srcOrd="3" destOrd="0" parTransId="{5E7412E6-A956-4815-B8D6-2E41D3CB1034}" sibTransId="{B2FCA446-C2DE-44D6-8F12-642A34204796}"/>
    <dgm:cxn modelId="{91683CB2-932F-4C3F-8097-464E1BCA1298}" type="presOf" srcId="{F35BB809-AA59-492C-89D5-7B9178C40494}" destId="{2C811508-3C27-4249-B6A1-CA2DA5A7DC02}" srcOrd="0" destOrd="0" presId="urn:microsoft.com/office/officeart/2005/8/layout/bProcess4"/>
    <dgm:cxn modelId="{4146E8DE-BAE0-4E20-A27D-6EF503CF1BDB}" type="presOf" srcId="{0377F58A-D3EE-4118-AC91-23E0EE42E718}" destId="{9F5E318C-6820-4CBF-93EB-89485CC79BBD}" srcOrd="0" destOrd="0" presId="urn:microsoft.com/office/officeart/2005/8/layout/bProcess4"/>
    <dgm:cxn modelId="{A7A608B0-65A1-4139-B7C9-EACE191E0DF6}" type="presOf" srcId="{1C21ADF0-1CD1-40F6-8059-6C78D8E97565}" destId="{92C1BF95-3BE8-4943-9AE6-C10FC32665D6}" srcOrd="0" destOrd="0" presId="urn:microsoft.com/office/officeart/2005/8/layout/bProcess4"/>
    <dgm:cxn modelId="{2ED8EDFA-B939-4A42-BFD6-00A54A543B71}" type="presOf" srcId="{9C9E2ED0-6AC8-4CA1-A151-87BD10BE630C}" destId="{8AA530D9-3511-4A33-A6B3-F06803042C38}" srcOrd="0" destOrd="0" presId="urn:microsoft.com/office/officeart/2005/8/layout/bProcess4"/>
    <dgm:cxn modelId="{92063936-60C2-40CC-86A6-626184AA70B9}" srcId="{07D73F7D-F390-4968-9768-EB77D7C27648}" destId="{720E3DF0-98D2-4564-9AAF-5AA814574608}" srcOrd="2" destOrd="0" parTransId="{3319860D-4D94-4D5E-BD38-85059CC7C9CF}" sibTransId="{C9639100-B1B1-42FC-9263-66013D1559DD}"/>
    <dgm:cxn modelId="{589840C6-B632-489D-A6C8-BA67DEF08A01}" type="presOf" srcId="{84695D63-2FC7-4E20-84B8-B71986302D5F}" destId="{4466C53D-6E6B-408A-8B80-DDDAD23ABA90}" srcOrd="0" destOrd="0" presId="urn:microsoft.com/office/officeart/2005/8/layout/bProcess4"/>
    <dgm:cxn modelId="{DB3BE1EB-30D5-4337-ACDF-E9B4D7456EA5}" srcId="{07D73F7D-F390-4968-9768-EB77D7C27648}" destId="{876F6230-40F0-40B0-949F-D3DA44CBFA0C}" srcOrd="7" destOrd="0" parTransId="{F0174DDD-964D-40AD-819E-04390A2B31B9}" sibTransId="{8F5D112D-F22C-48E4-A128-5B5492B3D3D2}"/>
    <dgm:cxn modelId="{72005F6C-808D-4275-923C-56DBB412712A}" type="presParOf" srcId="{E5EA6F97-1B0B-492C-8C41-099C86F68FEF}" destId="{28B83E91-ED91-4176-9AEB-97AA0913C199}" srcOrd="0" destOrd="0" presId="urn:microsoft.com/office/officeart/2005/8/layout/bProcess4"/>
    <dgm:cxn modelId="{BAF86C84-645B-423E-ADD0-94D51CCAA64F}" type="presParOf" srcId="{28B83E91-ED91-4176-9AEB-97AA0913C199}" destId="{901CD91B-3C3B-42AC-BA85-B012CE13E8AB}" srcOrd="0" destOrd="0" presId="urn:microsoft.com/office/officeart/2005/8/layout/bProcess4"/>
    <dgm:cxn modelId="{43F24643-C4A8-450F-A622-B6D4C7DFC51B}" type="presParOf" srcId="{28B83E91-ED91-4176-9AEB-97AA0913C199}" destId="{72FDB062-1808-482B-9AE6-5BF62CB9AF00}" srcOrd="1" destOrd="0" presId="urn:microsoft.com/office/officeart/2005/8/layout/bProcess4"/>
    <dgm:cxn modelId="{C4200706-641A-4252-B062-CAF35751524A}" type="presParOf" srcId="{E5EA6F97-1B0B-492C-8C41-099C86F68FEF}" destId="{2C811508-3C27-4249-B6A1-CA2DA5A7DC02}" srcOrd="1" destOrd="0" presId="urn:microsoft.com/office/officeart/2005/8/layout/bProcess4"/>
    <dgm:cxn modelId="{C19746C8-900B-42FC-95E4-119BDB749708}" type="presParOf" srcId="{E5EA6F97-1B0B-492C-8C41-099C86F68FEF}" destId="{E1FB45B5-D420-4A68-B9B8-7F325C36756B}" srcOrd="2" destOrd="0" presId="urn:microsoft.com/office/officeart/2005/8/layout/bProcess4"/>
    <dgm:cxn modelId="{CC54BB5A-6FB0-43D0-82C5-BE57639D3037}" type="presParOf" srcId="{E1FB45B5-D420-4A68-B9B8-7F325C36756B}" destId="{4AFEDD3A-3CBF-4451-B878-AF27DA282DDF}" srcOrd="0" destOrd="0" presId="urn:microsoft.com/office/officeart/2005/8/layout/bProcess4"/>
    <dgm:cxn modelId="{6DAD58C0-61BD-4E75-886E-63B0A7C48153}" type="presParOf" srcId="{E1FB45B5-D420-4A68-B9B8-7F325C36756B}" destId="{8AA530D9-3511-4A33-A6B3-F06803042C38}" srcOrd="1" destOrd="0" presId="urn:microsoft.com/office/officeart/2005/8/layout/bProcess4"/>
    <dgm:cxn modelId="{C36A914B-D7D0-41DB-A74F-DC223B5865B1}" type="presParOf" srcId="{E5EA6F97-1B0B-492C-8C41-099C86F68FEF}" destId="{46989D7F-4E49-43B0-B95A-74228CC53C23}" srcOrd="3" destOrd="0" presId="urn:microsoft.com/office/officeart/2005/8/layout/bProcess4"/>
    <dgm:cxn modelId="{4871E0B8-1CA8-4547-8DB7-E220BD3EE75E}" type="presParOf" srcId="{E5EA6F97-1B0B-492C-8C41-099C86F68FEF}" destId="{C141EB10-2B3A-43D3-9F66-893C7374AFCB}" srcOrd="4" destOrd="0" presId="urn:microsoft.com/office/officeart/2005/8/layout/bProcess4"/>
    <dgm:cxn modelId="{F5F67D30-1952-463F-B405-C6E1EBBB1987}" type="presParOf" srcId="{C141EB10-2B3A-43D3-9F66-893C7374AFCB}" destId="{7CA99616-4E22-4F47-AD0A-AB142F7BE1D0}" srcOrd="0" destOrd="0" presId="urn:microsoft.com/office/officeart/2005/8/layout/bProcess4"/>
    <dgm:cxn modelId="{3754AB36-3C6C-4A33-990C-F22BE0A7D887}" type="presParOf" srcId="{C141EB10-2B3A-43D3-9F66-893C7374AFCB}" destId="{8C4B1EEA-9BF2-4260-8A8E-3538EBDBC7A5}" srcOrd="1" destOrd="0" presId="urn:microsoft.com/office/officeart/2005/8/layout/bProcess4"/>
    <dgm:cxn modelId="{152DF57B-C64A-4EA3-9C6F-66DCE2F77CF9}" type="presParOf" srcId="{E5EA6F97-1B0B-492C-8C41-099C86F68FEF}" destId="{214B9573-0951-478C-AC5B-95485C1C74BE}" srcOrd="5" destOrd="0" presId="urn:microsoft.com/office/officeart/2005/8/layout/bProcess4"/>
    <dgm:cxn modelId="{22350061-B570-4380-9382-F9803ADF7C9D}" type="presParOf" srcId="{E5EA6F97-1B0B-492C-8C41-099C86F68FEF}" destId="{C14F0C3F-C308-4C65-BC2E-FC8B6A576B42}" srcOrd="6" destOrd="0" presId="urn:microsoft.com/office/officeart/2005/8/layout/bProcess4"/>
    <dgm:cxn modelId="{2AE043ED-CFDA-4AC4-A3F9-DBE933FAB836}" type="presParOf" srcId="{C14F0C3F-C308-4C65-BC2E-FC8B6A576B42}" destId="{D13FF9C2-3052-4C77-B065-94E37CE9F64D}" srcOrd="0" destOrd="0" presId="urn:microsoft.com/office/officeart/2005/8/layout/bProcess4"/>
    <dgm:cxn modelId="{337DDC61-A040-4094-8A19-771C7E493E31}" type="presParOf" srcId="{C14F0C3F-C308-4C65-BC2E-FC8B6A576B42}" destId="{B38EE9FF-119B-4848-B65C-31AA7B7302A5}" srcOrd="1" destOrd="0" presId="urn:microsoft.com/office/officeart/2005/8/layout/bProcess4"/>
    <dgm:cxn modelId="{E0393EDE-47DB-4D2B-8B2A-74BEE07A0D75}" type="presParOf" srcId="{E5EA6F97-1B0B-492C-8C41-099C86F68FEF}" destId="{8A556BB8-58F2-4D3A-86F2-77147E46D5E9}" srcOrd="7" destOrd="0" presId="urn:microsoft.com/office/officeart/2005/8/layout/bProcess4"/>
    <dgm:cxn modelId="{EDB2306B-2401-4915-BF73-456F3388EF32}" type="presParOf" srcId="{E5EA6F97-1B0B-492C-8C41-099C86F68FEF}" destId="{6A730884-F2E0-48DC-81BE-9BF90E410451}" srcOrd="8" destOrd="0" presId="urn:microsoft.com/office/officeart/2005/8/layout/bProcess4"/>
    <dgm:cxn modelId="{F631781E-8A88-4339-9665-40DAA1D42D23}" type="presParOf" srcId="{6A730884-F2E0-48DC-81BE-9BF90E410451}" destId="{5DDFA096-2499-4A84-BD63-C4209CAEEE72}" srcOrd="0" destOrd="0" presId="urn:microsoft.com/office/officeart/2005/8/layout/bProcess4"/>
    <dgm:cxn modelId="{8CDD0B72-5A52-4452-B63D-0C56BF921A30}" type="presParOf" srcId="{6A730884-F2E0-48DC-81BE-9BF90E410451}" destId="{92C1BF95-3BE8-4943-9AE6-C10FC32665D6}" srcOrd="1" destOrd="0" presId="urn:microsoft.com/office/officeart/2005/8/layout/bProcess4"/>
    <dgm:cxn modelId="{01AE9132-1FCC-439D-8201-5EF7A5B99A9E}" type="presParOf" srcId="{E5EA6F97-1B0B-492C-8C41-099C86F68FEF}" destId="{06D8152A-D616-465E-BB16-E19A7F6FEAA4}" srcOrd="9" destOrd="0" presId="urn:microsoft.com/office/officeart/2005/8/layout/bProcess4"/>
    <dgm:cxn modelId="{1318F920-4239-4521-BC2F-173255119118}" type="presParOf" srcId="{E5EA6F97-1B0B-492C-8C41-099C86F68FEF}" destId="{94D6CA66-EE20-4DD4-B04B-9FF33B81C508}" srcOrd="10" destOrd="0" presId="urn:microsoft.com/office/officeart/2005/8/layout/bProcess4"/>
    <dgm:cxn modelId="{4CF9ED61-9E79-4234-924E-291E16A86E37}" type="presParOf" srcId="{94D6CA66-EE20-4DD4-B04B-9FF33B81C508}" destId="{D8F79EF4-5C50-4911-AA09-1CABD2B66AAF}" srcOrd="0" destOrd="0" presId="urn:microsoft.com/office/officeart/2005/8/layout/bProcess4"/>
    <dgm:cxn modelId="{4BA151C7-9377-4A68-8F81-3B67ACE442D3}" type="presParOf" srcId="{94D6CA66-EE20-4DD4-B04B-9FF33B81C508}" destId="{C4013A18-226C-4720-9FB3-88CE2D52A31E}" srcOrd="1" destOrd="0" presId="urn:microsoft.com/office/officeart/2005/8/layout/bProcess4"/>
    <dgm:cxn modelId="{BC494512-8D7F-455F-AD64-0F2E79CCD72C}" type="presParOf" srcId="{E5EA6F97-1B0B-492C-8C41-099C86F68FEF}" destId="{4466C53D-6E6B-408A-8B80-DDDAD23ABA90}" srcOrd="11" destOrd="0" presId="urn:microsoft.com/office/officeart/2005/8/layout/bProcess4"/>
    <dgm:cxn modelId="{F49E972E-0811-43AE-B9FD-57309D1B76E2}" type="presParOf" srcId="{E5EA6F97-1B0B-492C-8C41-099C86F68FEF}" destId="{8B6A6CF3-1636-46D7-A42B-B03084DC5D00}" srcOrd="12" destOrd="0" presId="urn:microsoft.com/office/officeart/2005/8/layout/bProcess4"/>
    <dgm:cxn modelId="{55E097B6-341B-4303-9DC2-7FEA7801631A}" type="presParOf" srcId="{8B6A6CF3-1636-46D7-A42B-B03084DC5D00}" destId="{D37EDA86-D26D-4A5F-B5D3-5EC866CFEB97}" srcOrd="0" destOrd="0" presId="urn:microsoft.com/office/officeart/2005/8/layout/bProcess4"/>
    <dgm:cxn modelId="{E77EC427-327A-4361-905F-B7D5193C6F1F}" type="presParOf" srcId="{8B6A6CF3-1636-46D7-A42B-B03084DC5D00}" destId="{DB4E77FB-9291-48A6-B8EE-21AD6B6CA074}" srcOrd="1" destOrd="0" presId="urn:microsoft.com/office/officeart/2005/8/layout/bProcess4"/>
    <dgm:cxn modelId="{18B7F278-A28B-4CA6-8604-4CBC05894195}" type="presParOf" srcId="{E5EA6F97-1B0B-492C-8C41-099C86F68FEF}" destId="{9F5E318C-6820-4CBF-93EB-89485CC79BBD}" srcOrd="13" destOrd="0" presId="urn:microsoft.com/office/officeart/2005/8/layout/bProcess4"/>
    <dgm:cxn modelId="{D89EAECB-0F89-4A71-BB1A-D84735403FE2}" type="presParOf" srcId="{E5EA6F97-1B0B-492C-8C41-099C86F68FEF}" destId="{EB48F633-F2CE-472E-9B19-004C878DAA9C}" srcOrd="14" destOrd="0" presId="urn:microsoft.com/office/officeart/2005/8/layout/bProcess4"/>
    <dgm:cxn modelId="{E36E7D2E-F889-47D9-A8CA-05DE662F82F1}" type="presParOf" srcId="{EB48F633-F2CE-472E-9B19-004C878DAA9C}" destId="{DB89AEA4-AFBD-419A-B12F-830596519ACB}" srcOrd="0" destOrd="0" presId="urn:microsoft.com/office/officeart/2005/8/layout/bProcess4"/>
    <dgm:cxn modelId="{D41B656C-7EB5-4068-96E2-5E67EE5D300B}" type="presParOf" srcId="{EB48F633-F2CE-472E-9B19-004C878DAA9C}" destId="{E7D235E4-467B-45F6-8FB0-B4DEC51BFC6A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Bedrom1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strike="sngStrike" kern="1200" dirty="0" smtClean="0"/>
            <a:t>AC</a:t>
          </a:r>
          <a:endParaRPr lang="en-US" sz="1500" strike="sngStrike" kern="1200" dirty="0"/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Structure</a:t>
          </a:r>
          <a:endParaRPr lang="en-US" sz="3300" kern="1200" dirty="0"/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KingBed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TV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Chair</a:t>
          </a:r>
          <a:endParaRPr lang="en-US" sz="1500" kern="1200" dirty="0"/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1">
                <a:shade val="90000"/>
                <a:hueOff val="361868"/>
                <a:satOff val="12502"/>
                <a:lumOff val="245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61868"/>
                <a:satOff val="12502"/>
                <a:lumOff val="245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61868"/>
                <a:satOff val="12502"/>
                <a:lumOff val="245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Furniture</a:t>
          </a:r>
          <a:endParaRPr lang="en-US" sz="3300" kern="1200" dirty="0"/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getACType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getChairColor</a:t>
          </a:r>
          <a:r>
            <a:rPr lang="en-US" sz="1500" kern="1200" dirty="0" smtClean="0"/>
            <a:t>()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hasChair</a:t>
          </a:r>
          <a:r>
            <a:rPr lang="en-US" sz="1500" kern="1200" dirty="0" smtClean="0"/>
            <a:t>()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hasTV</a:t>
          </a:r>
          <a:r>
            <a:rPr lang="en-US" sz="1500" kern="1200" dirty="0" smtClean="0"/>
            <a:t>()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hasBed</a:t>
          </a:r>
          <a:r>
            <a:rPr lang="en-US" sz="1500" kern="1200" dirty="0" smtClean="0"/>
            <a:t>()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hasFurniture</a:t>
          </a:r>
          <a:r>
            <a:rPr lang="en-US" sz="1500" kern="1200" dirty="0" smtClean="0"/>
            <a:t>()</a:t>
          </a:r>
          <a:endParaRPr lang="en-US" sz="1500" kern="1200" dirty="0"/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Operations</a:t>
          </a:r>
          <a:endParaRPr lang="en-US" sz="3300" kern="1200" dirty="0"/>
        </a:p>
      </dsp:txBody>
      <dsp:txXfrm>
        <a:off x="6950595" y="2658781"/>
        <a:ext cx="2122325" cy="813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7/6/2016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7/6/2016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7/6/2016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7/6/2016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7/6/2016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7/6/2016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mailto:shirakavakian@gmail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ftware_syste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sign" TargetMode="External"/><Relationship Id="rId2" Type="http://schemas.openxmlformats.org/officeDocument/2006/relationships/hyperlink" Target="https://en.wikipedia.org/wiki/Plan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onstructio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Crafting ColdFusion Applications Like An Architect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Software Architect VS Building Architect</a:t>
            </a:r>
            <a:endParaRPr lang="it-IT" dirty="0"/>
          </a:p>
        </p:txBody>
      </p:sp>
      <p:sp>
        <p:nvSpPr>
          <p:cNvPr id="2" name="TextBox 1"/>
          <p:cNvSpPr txBox="1"/>
          <p:nvPr/>
        </p:nvSpPr>
        <p:spPr>
          <a:xfrm>
            <a:off x="8956625" y="0"/>
            <a:ext cx="322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Adobe ColdFusion Summit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5577914"/>
              </p:ext>
            </p:extLst>
          </p:nvPr>
        </p:nvGraphicFramePr>
        <p:xfrm>
          <a:off x="1674811" y="2057400"/>
          <a:ext cx="89154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952500">
                <a:tc>
                  <a:txBody>
                    <a:bodyPr/>
                    <a:lstStyle/>
                    <a:p>
                      <a:r>
                        <a:rPr lang="en-US" dirty="0" smtClean="0"/>
                        <a:t>Steps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Building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Software</a:t>
                      </a:r>
                      <a:endParaRPr lang="en-US" dirty="0"/>
                    </a:p>
                  </a:txBody>
                  <a:tcPr anchor="ctr"/>
                </a:tc>
              </a:tr>
              <a:tr h="9525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Meet the owner go over his/her vision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Meet with the department to go over their business requirements</a:t>
                      </a:r>
                      <a:endParaRPr lang="en-US" dirty="0"/>
                    </a:p>
                  </a:txBody>
                  <a:tcPr anchor="ctr"/>
                </a:tc>
              </a:tr>
              <a:tr h="9525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Lot size, city code, structure, square footage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Domain, application type, load, budget</a:t>
                      </a:r>
                      <a:endParaRPr lang="en-US" dirty="0"/>
                    </a:p>
                  </a:txBody>
                  <a:tcPr anchor="ctr"/>
                </a:tc>
              </a:tr>
              <a:tr h="9525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Provide blue print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 level diagram of application process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building architect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building architect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Building room floor plan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Application diagram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2362200"/>
            <a:ext cx="4011837" cy="3276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183" y="2362200"/>
            <a:ext cx="2913229" cy="330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5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3012" y="2590800"/>
            <a:ext cx="721082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Let us Convert th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 room </a:t>
            </a:r>
          </a:p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ColdFusion Code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276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building architect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91" y="1905001"/>
            <a:ext cx="5038122" cy="41148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27812" y="1905001"/>
            <a:ext cx="3276600" cy="30159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71996" y="6528276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See Architect 01 source code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6357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building architect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91" y="1905001"/>
            <a:ext cx="5038122" cy="4114800"/>
          </a:xfrm>
        </p:spPr>
      </p:pic>
      <p:sp>
        <p:nvSpPr>
          <p:cNvPr id="3" name="TextBox 2"/>
          <p:cNvSpPr txBox="1"/>
          <p:nvPr/>
        </p:nvSpPr>
        <p:spPr>
          <a:xfrm>
            <a:off x="10471996" y="6528276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See Architect 01 source code</a:t>
            </a:r>
            <a:endParaRPr lang="en-US" sz="1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2971799"/>
            <a:ext cx="4419600" cy="30480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Ask the component! </a:t>
            </a:r>
            <a:br>
              <a:rPr lang="en-US" dirty="0" smtClean="0"/>
            </a:br>
            <a:r>
              <a:rPr lang="en-US" dirty="0" smtClean="0"/>
              <a:t>If it make sense then it belongs to it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HasChair</a:t>
            </a:r>
            <a:r>
              <a:rPr lang="en-US" dirty="0" smtClean="0"/>
              <a:t>() method makes total sense when you ask the Bedroom1.cfc</a:t>
            </a:r>
          </a:p>
          <a:p>
            <a:r>
              <a:rPr lang="en-US" dirty="0" smtClean="0"/>
              <a:t>Can you ask Bedroom1 </a:t>
            </a:r>
            <a:r>
              <a:rPr lang="en-US" dirty="0" err="1" smtClean="0"/>
              <a:t>HasCar</a:t>
            </a:r>
            <a:r>
              <a:rPr lang="en-US" dirty="0" smtClean="0"/>
              <a:t>()? NO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92407" y="1816992"/>
            <a:ext cx="4818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 do I know which method belong to which </a:t>
            </a:r>
            <a:r>
              <a:rPr lang="en-US" dirty="0" smtClean="0"/>
              <a:t>component?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7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building architect</a:t>
            </a:r>
            <a:endParaRPr lang="en-US" dirty="0"/>
          </a:p>
        </p:txBody>
      </p:sp>
      <p:graphicFrame>
        <p:nvGraphicFramePr>
          <p:cNvPr id="3" name="Content Placeholder 2" descr="Alternating Flow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517648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9294812" y="5486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789612" y="51054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79612" y="510540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75612" y="5943600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Business functions/objects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02940" y="60198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2413" y="586740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15" name="Right Bracket 14"/>
          <p:cNvSpPr/>
          <p:nvPr/>
        </p:nvSpPr>
        <p:spPr>
          <a:xfrm>
            <a:off x="10553603" y="2133600"/>
            <a:ext cx="346619" cy="4255532"/>
          </a:xfrm>
          <a:prstGeom prst="righ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ket 15"/>
          <p:cNvSpPr/>
          <p:nvPr/>
        </p:nvSpPr>
        <p:spPr>
          <a:xfrm flipH="1" flipV="1">
            <a:off x="1003036" y="2076628"/>
            <a:ext cx="346619" cy="4255532"/>
          </a:xfrm>
          <a:prstGeom prst="righ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8037" y="3386768"/>
            <a:ext cx="461665" cy="87459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Building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123612" y="3045328"/>
            <a:ext cx="461665" cy="15574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Service Factory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475445" y="6523911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See Architect 02 source code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12" y="2743200"/>
            <a:ext cx="8610599" cy="1066800"/>
          </a:xfrm>
        </p:spPr>
        <p:txBody>
          <a:bodyPr>
            <a:noAutofit/>
          </a:bodyPr>
          <a:lstStyle/>
          <a:p>
            <a:pPr algn="ctr"/>
            <a:r>
              <a:rPr lang="en-US" sz="6000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5669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1853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5810" y="190500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 Is OOP Software Architect?</a:t>
            </a:r>
          </a:p>
          <a:p>
            <a:r>
              <a:rPr lang="en-US" dirty="0" smtClean="0"/>
              <a:t>2- Is MVC Application Framework Software Architect?</a:t>
            </a:r>
          </a:p>
          <a:p>
            <a:r>
              <a:rPr lang="en-US" dirty="0" smtClean="0"/>
              <a:t>3- Is Multi tier application Software Architect?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08013" y="213360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8013" y="182880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08013" y="245187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6812" y="33528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Software Architect is all above and more</a:t>
            </a:r>
            <a:endParaRPr lang="en-U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2413" y="4325778"/>
            <a:ext cx="2708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 Objects</a:t>
            </a:r>
          </a:p>
          <a:p>
            <a:r>
              <a:rPr lang="en-US" dirty="0" smtClean="0"/>
              <a:t>2- Services</a:t>
            </a:r>
          </a:p>
          <a:p>
            <a:r>
              <a:rPr lang="en-US" dirty="0" smtClean="0"/>
              <a:t>3- Components (packages)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2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1412" y="2286000"/>
            <a:ext cx="973696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DEMO</a:t>
            </a:r>
          </a:p>
          <a:p>
            <a:pPr algn="ctr"/>
            <a:r>
              <a:rPr lang="en-US" sz="5400" b="1" dirty="0" err="1" smtClean="0">
                <a:ln/>
                <a:solidFill>
                  <a:schemeClr val="accent3"/>
                </a:solidFill>
              </a:rPr>
              <a:t>CFSummit</a:t>
            </a:r>
            <a:r>
              <a:rPr lang="en-US" sz="5400" b="1" dirty="0" smtClean="0">
                <a:ln/>
                <a:solidFill>
                  <a:schemeClr val="accent3"/>
                </a:solidFill>
              </a:rPr>
              <a:t> Application Architect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0276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18530"/>
          </a:xfrm>
        </p:spPr>
        <p:txBody>
          <a:bodyPr/>
          <a:lstStyle/>
          <a:p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DEMO- Software </a:t>
            </a:r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architect vs code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2413" y="973565"/>
            <a:ext cx="2971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UI to </a:t>
            </a:r>
            <a:r>
              <a:rPr lang="en-US" sz="2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db</a:t>
            </a:r>
            <a:r>
              <a:rPr lang="en-US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vs </a:t>
            </a:r>
            <a:r>
              <a:rPr lang="en-US" sz="2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db</a:t>
            </a:r>
            <a:r>
              <a:rPr lang="en-US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to UI</a:t>
            </a:r>
            <a:endParaRPr lang="en-US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152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Who am I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4495799" cy="4114801"/>
          </a:xfrm>
        </p:spPr>
        <p:txBody>
          <a:bodyPr/>
          <a:lstStyle/>
          <a:p>
            <a:r>
              <a:rPr lang="en-US" dirty="0" smtClean="0"/>
              <a:t>Shirak Avakian</a:t>
            </a:r>
          </a:p>
          <a:p>
            <a:r>
              <a:rPr lang="en-US" dirty="0" smtClean="0"/>
              <a:t>Sr. Software Solution Architect</a:t>
            </a:r>
          </a:p>
          <a:p>
            <a:r>
              <a:rPr lang="en-US" dirty="0" smtClean="0"/>
              <a:t>QBI LLC</a:t>
            </a:r>
          </a:p>
          <a:p>
            <a:r>
              <a:rPr lang="en-US" dirty="0" smtClean="0">
                <a:hlinkClick r:id="rId2"/>
              </a:rPr>
              <a:t>shirakavakian@gmail.com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shirakavakian</a:t>
            </a:r>
            <a:endParaRPr lang="en-US" dirty="0" smtClean="0"/>
          </a:p>
          <a:p>
            <a:r>
              <a:rPr lang="en-US" dirty="0" smtClean="0"/>
              <a:t>No Facebook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1" r="12878"/>
          <a:stretch/>
        </p:blipFill>
        <p:spPr>
          <a:xfrm>
            <a:off x="6323012" y="1060391"/>
            <a:ext cx="4343402" cy="413458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18530"/>
          </a:xfrm>
        </p:spPr>
        <p:txBody>
          <a:bodyPr/>
          <a:lstStyle/>
          <a:p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DEMO- Software </a:t>
            </a:r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architect vs code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2413" y="973565"/>
            <a:ext cx="228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Database</a:t>
            </a:r>
            <a:endParaRPr lang="en-US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335" y="1631374"/>
            <a:ext cx="6296277" cy="40528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Rectangle 10"/>
          <p:cNvSpPr/>
          <p:nvPr/>
        </p:nvSpPr>
        <p:spPr>
          <a:xfrm>
            <a:off x="5256212" y="1767492"/>
            <a:ext cx="6092348" cy="315667"/>
          </a:xfrm>
          <a:prstGeom prst="rect">
            <a:avLst/>
          </a:prstGeom>
          <a:noFill/>
          <a:ln w="1905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56212" y="2316656"/>
            <a:ext cx="6092348" cy="88386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85758" y="2514600"/>
            <a:ext cx="35942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Database normalization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/>
              <a:t>simply </a:t>
            </a:r>
            <a:r>
              <a:rPr lang="en-US" b="1" dirty="0"/>
              <a:t>normalization</a:t>
            </a:r>
            <a:r>
              <a:rPr lang="en-US" dirty="0"/>
              <a:t>, is the </a:t>
            </a:r>
            <a:endParaRPr lang="en-US" dirty="0" smtClean="0"/>
          </a:p>
          <a:p>
            <a:r>
              <a:rPr lang="en-US" dirty="0" smtClean="0"/>
              <a:t>process </a:t>
            </a:r>
            <a:r>
              <a:rPr lang="en-US" dirty="0"/>
              <a:t>of organizing the columns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attributes) and tables (relations) of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relational </a:t>
            </a:r>
            <a:r>
              <a:rPr lang="en-US" b="1" dirty="0"/>
              <a:t>database</a:t>
            </a:r>
            <a:r>
              <a:rPr lang="en-US" dirty="0"/>
              <a:t> to minimize 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redundancy</a:t>
            </a:r>
            <a:r>
              <a:rPr lang="en-US" dirty="0" smtClean="0"/>
              <a:t>.(Wikipedia)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39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1853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438" y="1592095"/>
            <a:ext cx="6226364" cy="42753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1522413" y="973565"/>
            <a:ext cx="3827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Database Best Practices</a:t>
            </a:r>
            <a:endParaRPr lang="en-US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7612" y="2027795"/>
            <a:ext cx="413267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 Normalize your database</a:t>
            </a:r>
          </a:p>
          <a:p>
            <a:r>
              <a:rPr lang="en-US" dirty="0" smtClean="0"/>
              <a:t>2- Create separate SQL authentication</a:t>
            </a:r>
          </a:p>
          <a:p>
            <a:r>
              <a:rPr lang="en-US" dirty="0" smtClean="0"/>
              <a:t>3- Create schemas</a:t>
            </a:r>
          </a:p>
          <a:p>
            <a:r>
              <a:rPr lang="en-US" dirty="0" smtClean="0"/>
              <a:t>4- Use Store procedures &amp; views</a:t>
            </a:r>
          </a:p>
          <a:p>
            <a:r>
              <a:rPr lang="en-US" dirty="0" smtClean="0"/>
              <a:t>5- Prefix store procedures with </a:t>
            </a:r>
            <a:r>
              <a:rPr lang="en-US" dirty="0" err="1" smtClean="0"/>
              <a:t>usp</a:t>
            </a:r>
            <a:endParaRPr lang="en-US" dirty="0" smtClean="0"/>
          </a:p>
          <a:p>
            <a:r>
              <a:rPr lang="en-US" dirty="0" smtClean="0"/>
              <a:t>6- Don’t use plural form for tables names</a:t>
            </a:r>
          </a:p>
          <a:p>
            <a:r>
              <a:rPr lang="en-US" dirty="0" smtClean="0"/>
              <a:t>7- Always create diagrams</a:t>
            </a:r>
          </a:p>
          <a:p>
            <a:r>
              <a:rPr lang="en-US" dirty="0" smtClean="0"/>
              <a:t>8- Use constrains &amp; foreign key’s</a:t>
            </a:r>
          </a:p>
          <a:p>
            <a:r>
              <a:rPr lang="en-US" dirty="0" smtClean="0"/>
              <a:t>9- Use SQL Identity Increment</a:t>
            </a:r>
          </a:p>
          <a:p>
            <a:r>
              <a:rPr lang="en-US" dirty="0" smtClean="0"/>
              <a:t>10- Define your primary keys</a:t>
            </a:r>
          </a:p>
          <a:p>
            <a:r>
              <a:rPr lang="en-US" dirty="0" smtClean="0"/>
              <a:t>11- Always have common fields (columns)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3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1853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2413" y="971044"/>
            <a:ext cx="563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Objects / Business Entities</a:t>
            </a:r>
            <a:endParaRPr lang="en-US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37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75445" y="6523911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See Architect 02 source code</a:t>
            </a:r>
            <a:endParaRPr lang="en-US" sz="1000" dirty="0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233526505"/>
              </p:ext>
            </p:extLst>
          </p:nvPr>
        </p:nvGraphicFramePr>
        <p:xfrm>
          <a:off x="1370012" y="2126775"/>
          <a:ext cx="5663141" cy="392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770812" y="3352800"/>
            <a:ext cx="37712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+ Services (API)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6027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45038" y="1445598"/>
            <a:ext cx="5791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 Normalize database</a:t>
            </a:r>
          </a:p>
          <a:p>
            <a:r>
              <a:rPr lang="en-US" dirty="0" smtClean="0"/>
              <a:t>2- Create your repository components (Data access, ORM)</a:t>
            </a:r>
          </a:p>
          <a:p>
            <a:r>
              <a:rPr lang="en-US" dirty="0" smtClean="0"/>
              <a:t>3- Test Case</a:t>
            </a:r>
          </a:p>
          <a:p>
            <a:r>
              <a:rPr lang="en-US" dirty="0" smtClean="0"/>
              <a:t>4- Define your </a:t>
            </a:r>
            <a:r>
              <a:rPr lang="en-US" dirty="0"/>
              <a:t>b</a:t>
            </a:r>
            <a:r>
              <a:rPr lang="en-US" dirty="0" smtClean="0"/>
              <a:t>usiness entities</a:t>
            </a:r>
          </a:p>
          <a:p>
            <a:r>
              <a:rPr lang="en-US" dirty="0" smtClean="0"/>
              <a:t>5- Create translator</a:t>
            </a:r>
          </a:p>
          <a:p>
            <a:r>
              <a:rPr lang="en-US" dirty="0" smtClean="0"/>
              <a:t>6- Create Services</a:t>
            </a:r>
          </a:p>
          <a:p>
            <a:r>
              <a:rPr lang="en-US" dirty="0" smtClean="0"/>
              <a:t>7- Test Case</a:t>
            </a:r>
          </a:p>
          <a:p>
            <a:r>
              <a:rPr lang="en-US" dirty="0" smtClean="0"/>
              <a:t>8- Define your packages</a:t>
            </a:r>
          </a:p>
          <a:p>
            <a:r>
              <a:rPr lang="en-US" dirty="0" smtClean="0"/>
              <a:t>9- Define your Gateways</a:t>
            </a:r>
          </a:p>
          <a:p>
            <a:r>
              <a:rPr lang="en-US" dirty="0" smtClean="0"/>
              <a:t>10- Test Case</a:t>
            </a:r>
          </a:p>
          <a:p>
            <a:r>
              <a:rPr lang="en-US" dirty="0" smtClean="0"/>
              <a:t>11- Create API, REST</a:t>
            </a:r>
          </a:p>
          <a:p>
            <a:r>
              <a:rPr lang="en-US" dirty="0" smtClean="0"/>
              <a:t>12- Test Case</a:t>
            </a:r>
          </a:p>
          <a:p>
            <a:r>
              <a:rPr lang="en-US" dirty="0" smtClean="0"/>
              <a:t>13- Create your MVC Model</a:t>
            </a:r>
          </a:p>
          <a:p>
            <a:r>
              <a:rPr lang="en-US" dirty="0" smtClean="0"/>
              <a:t>14- Translator for View Model</a:t>
            </a:r>
          </a:p>
          <a:p>
            <a:r>
              <a:rPr lang="en-US" dirty="0" smtClean="0"/>
              <a:t>15- Test Case</a:t>
            </a:r>
          </a:p>
          <a:p>
            <a:r>
              <a:rPr lang="en-US" dirty="0" smtClean="0"/>
              <a:t>16- Controller</a:t>
            </a:r>
          </a:p>
          <a:p>
            <a:r>
              <a:rPr lang="en-US" dirty="0" smtClean="0"/>
              <a:t>17- View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75445" y="6523911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See Architect 02 source code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548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858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12118603"/>
              </p:ext>
            </p:extLst>
          </p:nvPr>
        </p:nvGraphicFramePr>
        <p:xfrm>
          <a:off x="3960812" y="2209800"/>
          <a:ext cx="6858000" cy="427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2"/>
          <p:cNvSpPr txBox="1">
            <a:spLocks/>
          </p:cNvSpPr>
          <p:nvPr/>
        </p:nvSpPr>
        <p:spPr>
          <a:xfrm>
            <a:off x="1827212" y="9144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Multi tier application</a:t>
            </a:r>
            <a:endParaRPr lang="en-US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Subjects to cover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8915399" cy="236220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Software </a:t>
            </a:r>
            <a:r>
              <a:rPr lang="en-US" dirty="0"/>
              <a:t>a</a:t>
            </a:r>
            <a:r>
              <a:rPr lang="en-US" dirty="0" smtClean="0"/>
              <a:t>rchitect definition</a:t>
            </a:r>
          </a:p>
          <a:p>
            <a:r>
              <a:rPr lang="en-US" dirty="0" smtClean="0"/>
              <a:t>Software architecture start point</a:t>
            </a:r>
          </a:p>
          <a:p>
            <a:r>
              <a:rPr lang="en-US" dirty="0"/>
              <a:t>Software architect vs building architect</a:t>
            </a:r>
          </a:p>
          <a:p>
            <a:r>
              <a:rPr lang="en-US" dirty="0" smtClean="0"/>
              <a:t>Software architect vs code</a:t>
            </a:r>
          </a:p>
          <a:p>
            <a:r>
              <a:rPr lang="en-US" dirty="0" smtClean="0"/>
              <a:t>My top 10 recommendations for successful ColdFusion application.</a:t>
            </a:r>
          </a:p>
        </p:txBody>
      </p:sp>
    </p:spTree>
    <p:extLst>
      <p:ext uri="{BB962C8B-B14F-4D97-AF65-F5344CB8AC3E}">
        <p14:creationId xmlns:p14="http://schemas.microsoft.com/office/powerpoint/2010/main" val="42446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16804"/>
          </a:xfrm>
        </p:spPr>
        <p:txBody>
          <a:bodyPr>
            <a:normAutofit/>
          </a:bodyPr>
          <a:lstStyle/>
          <a:p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413" y="1828800"/>
            <a:ext cx="975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Software architecture</a:t>
            </a:r>
            <a:r>
              <a:rPr lang="en-US" dirty="0"/>
              <a:t> refers to the high level structures of a </a:t>
            </a:r>
            <a:r>
              <a:rPr lang="en-US" dirty="0">
                <a:hlinkClick r:id="rId2" tooltip="Software system"/>
              </a:rPr>
              <a:t>software system</a:t>
            </a:r>
            <a:r>
              <a:rPr lang="en-US" dirty="0"/>
              <a:t>, the discipline 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/>
              <a:t>creating such structures, and the documentation of these structures</a:t>
            </a:r>
            <a:r>
              <a:rPr lang="en-US" dirty="0" smtClean="0"/>
              <a:t>.</a:t>
            </a:r>
          </a:p>
        </p:txBody>
      </p:sp>
      <p:sp>
        <p:nvSpPr>
          <p:cNvPr id="7" name="Title 12"/>
          <p:cNvSpPr txBox="1">
            <a:spLocks/>
          </p:cNvSpPr>
          <p:nvPr/>
        </p:nvSpPr>
        <p:spPr>
          <a:xfrm>
            <a:off x="1522413" y="3029129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Facts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39247" y="3791129"/>
            <a:ext cx="975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Software </a:t>
            </a:r>
            <a:r>
              <a:rPr lang="en-US" dirty="0"/>
              <a:t>architecture is about making fundamental structural choices which are costly to change once </a:t>
            </a:r>
            <a:r>
              <a:rPr lang="en-US" dirty="0" smtClean="0"/>
              <a:t>implemented.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Software architecture is all about structures not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Software architecture must have long term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Business requirement is a key factor to start software architect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Communication in software architect play big role on final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Software architect  should represent your system without compromises.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7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2667000"/>
            <a:ext cx="9144001" cy="990600"/>
          </a:xfrm>
        </p:spPr>
        <p:txBody>
          <a:bodyPr>
            <a:normAutofit/>
          </a:bodyPr>
          <a:lstStyle/>
          <a:p>
            <a:pPr algn="ctr"/>
            <a:r>
              <a:rPr lang="en-US" sz="4800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architecture start point</a:t>
            </a:r>
          </a:p>
        </p:txBody>
      </p:sp>
    </p:spTree>
    <p:extLst>
      <p:ext uri="{BB962C8B-B14F-4D97-AF65-F5344CB8AC3E}">
        <p14:creationId xmlns:p14="http://schemas.microsoft.com/office/powerpoint/2010/main" val="3454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>
            <a:normAutofit/>
          </a:bodyPr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architecture start point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4818" y="1801278"/>
            <a:ext cx="9753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1- Step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 the business requirements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Meet with Network administrator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Meet with dba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Sit down with actual employee (not a manager) and try write down all manual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2- Step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Putting things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Choosing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Choosing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Cloud vs in-house</a:t>
            </a:r>
          </a:p>
        </p:txBody>
      </p:sp>
    </p:spTree>
    <p:extLst>
      <p:ext uri="{BB962C8B-B14F-4D97-AF65-F5344CB8AC3E}">
        <p14:creationId xmlns:p14="http://schemas.microsoft.com/office/powerpoint/2010/main" val="351972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2819400"/>
            <a:ext cx="9372600" cy="838200"/>
          </a:xfrm>
        </p:spPr>
        <p:txBody>
          <a:bodyPr>
            <a:normAutofit/>
          </a:bodyPr>
          <a:lstStyle/>
          <a:p>
            <a:r>
              <a:rPr lang="en-US" sz="4400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building architect</a:t>
            </a:r>
          </a:p>
        </p:txBody>
      </p:sp>
    </p:spTree>
    <p:extLst>
      <p:ext uri="{BB962C8B-B14F-4D97-AF65-F5344CB8AC3E}">
        <p14:creationId xmlns:p14="http://schemas.microsoft.com/office/powerpoint/2010/main" val="219792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building architect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2413" y="1905000"/>
            <a:ext cx="929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Building Architecture: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both the process and the product of </a:t>
            </a:r>
            <a:r>
              <a:rPr lang="en-US" dirty="0">
                <a:hlinkClick r:id="rId2" tooltip="Planning"/>
              </a:rPr>
              <a:t>planning</a:t>
            </a:r>
            <a:r>
              <a:rPr lang="en-US" dirty="0"/>
              <a:t>, </a:t>
            </a:r>
            <a:r>
              <a:rPr lang="en-US" dirty="0">
                <a:hlinkClick r:id="rId3" tooltip="Design"/>
              </a:rPr>
              <a:t>designing</a:t>
            </a:r>
            <a:r>
              <a:rPr lang="en-US" dirty="0"/>
              <a:t>, and </a:t>
            </a:r>
            <a:r>
              <a:rPr lang="en-US" dirty="0">
                <a:hlinkClick r:id="rId4" tooltip="Construction"/>
              </a:rPr>
              <a:t>constructing</a:t>
            </a:r>
            <a:r>
              <a:rPr lang="en-US" dirty="0"/>
              <a:t> buildings and other physical structures.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0023" y="3581400"/>
            <a:ext cx="929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Software Architecture: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both the process and the product of </a:t>
            </a:r>
            <a:r>
              <a:rPr lang="en-US" dirty="0">
                <a:hlinkClick r:id="rId2" tooltip="Planning"/>
              </a:rPr>
              <a:t>planning</a:t>
            </a:r>
            <a:r>
              <a:rPr lang="en-US" dirty="0"/>
              <a:t>, </a:t>
            </a:r>
            <a:r>
              <a:rPr lang="en-US" dirty="0">
                <a:hlinkClick r:id="rId3" tooltip="Design"/>
              </a:rPr>
              <a:t>designing</a:t>
            </a:r>
            <a:r>
              <a:rPr lang="en-US" dirty="0"/>
              <a:t>, and </a:t>
            </a:r>
            <a:r>
              <a:rPr lang="en-US" u="sng" dirty="0" smtClean="0">
                <a:solidFill>
                  <a:srgbClr val="FFC000"/>
                </a:solidFill>
              </a:rPr>
              <a:t>coding</a:t>
            </a:r>
            <a:r>
              <a:rPr lang="en-US" dirty="0"/>
              <a:t> </a:t>
            </a:r>
            <a:r>
              <a:rPr lang="en-US" dirty="0" err="1" smtClean="0"/>
              <a:t>softwares</a:t>
            </a:r>
            <a:r>
              <a:rPr lang="en-US" dirty="0" smtClean="0"/>
              <a:t> </a:t>
            </a:r>
            <a:r>
              <a:rPr lang="en-US" dirty="0"/>
              <a:t>and other physical </a:t>
            </a:r>
            <a:r>
              <a:rPr lang="en-US" dirty="0" smtClean="0"/>
              <a:t>requirements.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2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93163" y="2967335"/>
            <a:ext cx="80025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Let us compare side by side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133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608</Words>
  <Application>Microsoft Office PowerPoint</Application>
  <PresentationFormat>Custom</PresentationFormat>
  <Paragraphs>165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Corbel</vt:lpstr>
      <vt:lpstr>Digital Blue Tunnel 16x9</vt:lpstr>
      <vt:lpstr>Crafting ColdFusion Applications Like An Architect</vt:lpstr>
      <vt:lpstr>Who am I</vt:lpstr>
      <vt:lpstr>Subjects to cover</vt:lpstr>
      <vt:lpstr>Software Architect</vt:lpstr>
      <vt:lpstr>Software architecture start point</vt:lpstr>
      <vt:lpstr>Software architecture start point</vt:lpstr>
      <vt:lpstr>Software architect vs building architect</vt:lpstr>
      <vt:lpstr>Software architect vs building architect</vt:lpstr>
      <vt:lpstr>PowerPoint Presentation</vt:lpstr>
      <vt:lpstr>Software architect vs building architect</vt:lpstr>
      <vt:lpstr>Software architect vs building architect</vt:lpstr>
      <vt:lpstr>PowerPoint Presentation</vt:lpstr>
      <vt:lpstr>Software architect vs building architect</vt:lpstr>
      <vt:lpstr>Software architect vs building architect</vt:lpstr>
      <vt:lpstr>Software architect vs building architect</vt:lpstr>
      <vt:lpstr>Software architect vs code</vt:lpstr>
      <vt:lpstr>Software architect vs code</vt:lpstr>
      <vt:lpstr>PowerPoint Presentation</vt:lpstr>
      <vt:lpstr>DEMO- Software architect vs code</vt:lpstr>
      <vt:lpstr>DEMO- Software architect vs code</vt:lpstr>
      <vt:lpstr>Software architect vs code</vt:lpstr>
      <vt:lpstr>Software architect vs code</vt:lpstr>
      <vt:lpstr>Software architect vs code</vt:lpstr>
      <vt:lpstr>Software architect vs code</vt:lpstr>
      <vt:lpstr>Software architect vs code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2016-06-22T23:30:20Z</dcterms:created>
  <dcterms:modified xsi:type="dcterms:W3CDTF">2016-07-07T15:17:49Z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