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8"/>
  </p:notesMasterIdLst>
  <p:handoutMasterIdLst>
    <p:handoutMasterId r:id="rId29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234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9/13/2016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Export_Import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Sanitization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VoteRegistration/Admin/index.cf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customProperty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sz="2000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sz="2000" dirty="0"/>
              <a:t>The Extensible Metadata Platform (XMP) provides Adobe applications with a common XML framework that standardizes the creation, processing, and interchange of document metadata across publishing workflows.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sz="2000" dirty="0"/>
              <a:t>Removes metadata from your PDF document so that sensitive information is not inadvertently passed along when you publish your PDF.</a:t>
            </a:r>
            <a:br>
              <a:rPr lang="en-US" sz="2000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3046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023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 and </a:t>
            </a:r>
            <a:r>
              <a:rPr lang="en-US" sz="2000" dirty="0" err="1"/>
              <a:t>javascripts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42479" y="45682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479" y="5029963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708252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29556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much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458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2" y="1955631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778272" y="2501900"/>
            <a:ext cx="3834103" cy="28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Shirak Avakian</a:t>
            </a:r>
          </a:p>
          <a:p>
            <a:pPr algn="l"/>
            <a:r>
              <a:rPr lang="en-US" dirty="0"/>
              <a:t>Enterprise Solution Architect</a:t>
            </a:r>
          </a:p>
          <a:p>
            <a:pPr algn="l"/>
            <a:r>
              <a:rPr lang="en-US" dirty="0"/>
              <a:t>QBI LLC</a:t>
            </a:r>
          </a:p>
          <a:p>
            <a:pPr algn="l"/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pPr algn="l"/>
            <a:r>
              <a:rPr lang="en-US" dirty="0"/>
              <a:t>ShirakAvakian@gmail.com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212" y="1511366"/>
            <a:ext cx="445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5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412" y="1579538"/>
            <a:ext cx="2753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Projected</a:t>
            </a:r>
            <a:r>
              <a:rPr lang="en-US" b="1" dirty="0"/>
              <a:t> </a:t>
            </a:r>
            <a:r>
              <a:rPr lang="en-US" sz="2800" b="1" dirty="0"/>
              <a:t>subject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412" y="2041203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Managing the LiveCycle of a PDF starting from creating to final signature and storage.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Combining previously discussed actions we can track and manage a PDF.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Electronically received PDFs are much easier to manage than mailed in PDFs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43778281"/>
              </p:ext>
            </p:extLst>
          </p:nvPr>
        </p:nvGraphicFramePr>
        <p:xfrm>
          <a:off x="4875212" y="157953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separate drive for your filing system and make sure to tighten your security by only allowing CF account to manage the drive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3" y="5004871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Code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https://github.com/cfclick/CFSummit2016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What is 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2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Organization for </a:t>
            </a:r>
          </a:p>
          <a:p>
            <a:r>
              <a:rPr lang="en-US" sz="2000" dirty="0"/>
              <a:t>     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Some Facts About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667000"/>
            <a:ext cx="6172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 protect your PDF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Redact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Sanitization—Remove hidden data from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98933" y="2590800"/>
            <a:ext cx="5891504" cy="2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sign, edit, comment, stamp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PDF workflow.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791</Words>
  <Application>Microsoft Office PowerPoint</Application>
  <PresentationFormat>Custom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2016-09-14T06:38:58Z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