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28" r:id="rId28"/>
    <p:sldId id="330" r:id="rId29"/>
    <p:sldId id="315" r:id="rId30"/>
    <p:sldId id="314" r:id="rId31"/>
    <p:sldId id="316" r:id="rId32"/>
    <p:sldId id="317" r:id="rId33"/>
    <p:sldId id="318" r:id="rId34"/>
    <p:sldId id="319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 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</dgm:pt>
    <dgm:pt modelId="{D37A206A-0F42-4A20-ABEA-0545868A81A3}" type="sibTrans" cxnId="{F2D9014A-EA80-4DF3-9C63-E586C91A996E}">
      <dgm:prSet/>
      <dgm:spPr/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Sr. Software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COA ( Classic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FOA (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9625470" y="4375259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Repository -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31665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625470" y="4375259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Repository – OOP-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AutoGenerated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Repository – OOP-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AutoGenerated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/Table objects/ DAO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  <a:p>
            <a:r>
              <a:rPr lang="en-US" dirty="0"/>
              <a:t>5- Limited Methods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  <a:p>
            <a:r>
              <a:rPr lang="en-US" dirty="0"/>
              <a:t>5- </a:t>
            </a:r>
            <a:r>
              <a:rPr lang="en-US" dirty="0" err="1"/>
              <a:t>unLimited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  <a:p>
            <a:r>
              <a:rPr lang="en-US" dirty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452300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953</Words>
  <Application>Microsoft Office PowerPoint</Application>
  <PresentationFormat>Custom</PresentationFormat>
  <Paragraphs>234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2016-07-26T16:21:48Z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