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8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81" r:id="rId31"/>
    <p:sldId id="383" r:id="rId32"/>
    <p:sldId id="384" r:id="rId33"/>
    <p:sldId id="385" r:id="rId34"/>
    <p:sldId id="386" r:id="rId35"/>
    <p:sldId id="387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26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500/CFSummit2016/work/architect03/test/ParticipantTest.cfm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0/CFSummit2016/work/architect04/test/ServiceFactoryTest.cf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 name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b="1" dirty="0"/>
              <a:t> (</a:t>
            </a:r>
            <a:r>
              <a:rPr lang="en-US" b="1" dirty="0" err="1"/>
              <a:t>objects,valueobjects,beans</a:t>
            </a:r>
            <a:r>
              <a:rPr lang="en-US" b="1" dirty="0"/>
              <a:t>)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3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5146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208212" y="47244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7" idx="3"/>
          </p:cNvCxnSpPr>
          <p:nvPr/>
        </p:nvCxnSpPr>
        <p:spPr>
          <a:xfrm rot="10800000">
            <a:off x="2350842" y="41526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8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" y="2286795"/>
            <a:ext cx="2066667" cy="4095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255096"/>
            <a:ext cx="2135270" cy="4220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27" name="Straight Connector 26"/>
          <p:cNvCxnSpPr/>
          <p:nvPr/>
        </p:nvCxnSpPr>
        <p:spPr>
          <a:xfrm>
            <a:off x="3904785" y="2839147"/>
            <a:ext cx="7415742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04785" y="4270595"/>
            <a:ext cx="7373034" cy="1798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0812" y="5562600"/>
            <a:ext cx="7373034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13212" y="1894512"/>
            <a:ext cx="6582129" cy="4598244"/>
            <a:chOff x="4084283" y="1364284"/>
            <a:chExt cx="5773736" cy="5416921"/>
          </a:xfrm>
        </p:grpSpPr>
        <p:sp>
          <p:nvSpPr>
            <p:cNvPr id="9" name="Freeform 8"/>
            <p:cNvSpPr/>
            <p:nvPr/>
          </p:nvSpPr>
          <p:spPr>
            <a:xfrm>
              <a:off x="8721177" y="5270162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721177" y="3827994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7330415" y="2174944"/>
              <a:ext cx="1436482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1436482" y="353870"/>
                  </a:lnTo>
                  <a:lnTo>
                    <a:pt x="1436482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967665" y="5270162"/>
              <a:ext cx="846831" cy="4849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6831" y="0"/>
                  </a:moveTo>
                  <a:lnTo>
                    <a:pt x="846831" y="319562"/>
                  </a:lnTo>
                  <a:lnTo>
                    <a:pt x="0" y="319562"/>
                  </a:lnTo>
                  <a:lnTo>
                    <a:pt x="0" y="48496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58382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976200" y="353870"/>
                  </a:lnTo>
                  <a:lnTo>
                    <a:pt x="97620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48620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6200" y="0"/>
                  </a:moveTo>
                  <a:lnTo>
                    <a:pt x="976200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838297" y="2174944"/>
              <a:ext cx="1492117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2117" y="0"/>
                  </a:moveTo>
                  <a:lnTo>
                    <a:pt x="1492117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36"/>
            <p:cNvSpPr/>
            <p:nvPr/>
          </p:nvSpPr>
          <p:spPr>
            <a:xfrm>
              <a:off x="6544914" y="1364284"/>
              <a:ext cx="1571001" cy="8106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743300" y="1552750"/>
              <a:ext cx="1571001" cy="810660"/>
            </a:xfrm>
            <a:custGeom>
              <a:avLst/>
              <a:gdLst>
                <a:gd name="connsiteX0" fmla="*/ 0 w 1571001"/>
                <a:gd name="connsiteY0" fmla="*/ 81066 h 810660"/>
                <a:gd name="connsiteX1" fmla="*/ 81066 w 1571001"/>
                <a:gd name="connsiteY1" fmla="*/ 0 h 810660"/>
                <a:gd name="connsiteX2" fmla="*/ 1489935 w 1571001"/>
                <a:gd name="connsiteY2" fmla="*/ 0 h 810660"/>
                <a:gd name="connsiteX3" fmla="*/ 1571001 w 1571001"/>
                <a:gd name="connsiteY3" fmla="*/ 81066 h 810660"/>
                <a:gd name="connsiteX4" fmla="*/ 1571001 w 1571001"/>
                <a:gd name="connsiteY4" fmla="*/ 729594 h 810660"/>
                <a:gd name="connsiteX5" fmla="*/ 1489935 w 1571001"/>
                <a:gd name="connsiteY5" fmla="*/ 810660 h 810660"/>
                <a:gd name="connsiteX6" fmla="*/ 81066 w 1571001"/>
                <a:gd name="connsiteY6" fmla="*/ 810660 h 810660"/>
                <a:gd name="connsiteX7" fmla="*/ 0 w 1571001"/>
                <a:gd name="connsiteY7" fmla="*/ 729594 h 810660"/>
                <a:gd name="connsiteX8" fmla="*/ 0 w 1571001"/>
                <a:gd name="connsiteY8" fmla="*/ 81066 h 8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1001" h="810660">
                  <a:moveTo>
                    <a:pt x="0" y="81066"/>
                  </a:moveTo>
                  <a:cubicBezTo>
                    <a:pt x="0" y="36294"/>
                    <a:pt x="36294" y="0"/>
                    <a:pt x="81066" y="0"/>
                  </a:cubicBezTo>
                  <a:lnTo>
                    <a:pt x="1489935" y="0"/>
                  </a:lnTo>
                  <a:cubicBezTo>
                    <a:pt x="1534707" y="0"/>
                    <a:pt x="1571001" y="36294"/>
                    <a:pt x="1571001" y="81066"/>
                  </a:cubicBezTo>
                  <a:lnTo>
                    <a:pt x="1571001" y="729594"/>
                  </a:lnTo>
                  <a:cubicBezTo>
                    <a:pt x="1571001" y="774366"/>
                    <a:pt x="1534707" y="810660"/>
                    <a:pt x="1489935" y="810660"/>
                  </a:cubicBezTo>
                  <a:lnTo>
                    <a:pt x="81066" y="810660"/>
                  </a:lnTo>
                  <a:cubicBezTo>
                    <a:pt x="36294" y="810660"/>
                    <a:pt x="0" y="774366"/>
                    <a:pt x="0" y="729594"/>
                  </a:cubicBezTo>
                  <a:lnTo>
                    <a:pt x="0" y="810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64" tIns="68568" rIns="87250" bIns="-4843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UI/Model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455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51439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6018" tIns="163561" rIns="137167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Service Package (Contact Gateway)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0842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2826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748" tIns="-64559" rIns="-13407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Address Service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366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62350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443" tIns="-64559" rIns="57898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Person Service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286418" y="5755128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5484804" y="5943595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7" tIns="-47490" rIns="-8151" bIns="6026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DAL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41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80725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059" tIns="163561" rIns="244126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Service Package (</a:t>
              </a:r>
              <a:r>
                <a:rPr lang="en-US" sz="1700" kern="1200" dirty="0" err="1"/>
                <a:t>Auth</a:t>
              </a:r>
              <a:r>
                <a:rPr lang="en-US" sz="1700" kern="1200" dirty="0"/>
                <a:t> Gateway)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890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Freeform 49"/>
            <p:cNvSpPr/>
            <p:nvPr/>
          </p:nvSpPr>
          <p:spPr>
            <a:xfrm>
              <a:off x="81874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137" tIns="-64559" rIns="129204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Login Service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5650" y="5789437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8284036" y="5977903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22430" tIns="-81798" rIns="32636" bIns="9457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DAL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1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2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1412986"/>
              </p:ext>
            </p:extLst>
          </p:nvPr>
        </p:nvGraphicFramePr>
        <p:xfrm>
          <a:off x="3351212" y="3276600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247" y="433615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2860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2286000"/>
            <a:ext cx="5021956" cy="32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1181</Words>
  <Application>Microsoft Office PowerPoint</Application>
  <PresentationFormat>Custom</PresentationFormat>
  <Paragraphs>307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2016-09-26T01:26:16Z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