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8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1" r:id="rId19"/>
    <p:sldId id="390" r:id="rId20"/>
    <p:sldId id="382" r:id="rId21"/>
    <p:sldId id="372" r:id="rId22"/>
    <p:sldId id="376" r:id="rId23"/>
    <p:sldId id="375" r:id="rId24"/>
    <p:sldId id="373" r:id="rId25"/>
    <p:sldId id="374" r:id="rId26"/>
    <p:sldId id="377" r:id="rId27"/>
    <p:sldId id="378" r:id="rId28"/>
    <p:sldId id="379" r:id="rId29"/>
    <p:sldId id="380" r:id="rId30"/>
    <p:sldId id="392" r:id="rId31"/>
    <p:sldId id="381" r:id="rId32"/>
    <p:sldId id="383" r:id="rId33"/>
    <p:sldId id="384" r:id="rId34"/>
    <p:sldId id="385" r:id="rId35"/>
    <p:sldId id="386" r:id="rId36"/>
    <p:sldId id="387" r:id="rId37"/>
  </p:sldIdLst>
  <p:sldSz cx="12188825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4" autoAdjust="0"/>
    <p:restoredTop sz="94629" autoAdjust="0"/>
  </p:normalViewPr>
  <p:slideViewPr>
    <p:cSldViewPr showGuides="1">
      <p:cViewPr varScale="1">
        <p:scale>
          <a:sx n="102" d="100"/>
          <a:sy n="102" d="100"/>
        </p:scale>
        <p:origin x="45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B3CE27-B3EC-44C9-87FF-13AD881B8E8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251DA-F04E-4D81-8269-186E8AD8F3AE}">
      <dgm:prSet phldrT="[Text]"/>
      <dgm:spPr/>
      <dgm:t>
        <a:bodyPr/>
        <a:lstStyle/>
        <a:p>
          <a:r>
            <a:rPr lang="en-US" dirty="0"/>
            <a:t>Contact Service</a:t>
          </a:r>
        </a:p>
      </dgm:t>
    </dgm:pt>
    <dgm:pt modelId="{B9C49DE5-FD43-4C17-8B16-3F260DA360CF}" type="parTrans" cxnId="{81B137F3-0B13-433B-B4FC-627F9055D110}">
      <dgm:prSet/>
      <dgm:spPr/>
      <dgm:t>
        <a:bodyPr/>
        <a:lstStyle/>
        <a:p>
          <a:endParaRPr lang="en-US"/>
        </a:p>
      </dgm:t>
    </dgm:pt>
    <dgm:pt modelId="{CDBEC6F8-A83C-475B-BBED-62BE6ADFE93D}" type="sibTrans" cxnId="{81B137F3-0B13-433B-B4FC-627F9055D110}">
      <dgm:prSet/>
      <dgm:spPr/>
      <dgm:t>
        <a:bodyPr/>
        <a:lstStyle/>
        <a:p>
          <a:endParaRPr lang="en-US"/>
        </a:p>
      </dgm:t>
    </dgm:pt>
    <dgm:pt modelId="{5E81030A-4F9F-472A-916C-78D232F074AD}">
      <dgm:prSet phldrT="[Text]"/>
      <dgm:spPr/>
      <dgm:t>
        <a:bodyPr/>
        <a:lstStyle/>
        <a:p>
          <a:r>
            <a:rPr lang="en-US" dirty="0"/>
            <a:t>Contact DAL</a:t>
          </a:r>
        </a:p>
      </dgm:t>
    </dgm:pt>
    <dgm:pt modelId="{432E7F4A-4C3D-4E66-8732-455AAFC25D7C}" type="parTrans" cxnId="{70904513-BC1D-433D-B621-505D281D5F63}">
      <dgm:prSet/>
      <dgm:spPr/>
      <dgm:t>
        <a:bodyPr/>
        <a:lstStyle/>
        <a:p>
          <a:endParaRPr lang="en-US"/>
        </a:p>
      </dgm:t>
    </dgm:pt>
    <dgm:pt modelId="{3E1DA94C-78B1-463F-822A-2993839BEC96}" type="sibTrans" cxnId="{70904513-BC1D-433D-B621-505D281D5F63}">
      <dgm:prSet/>
      <dgm:spPr/>
      <dgm:t>
        <a:bodyPr/>
        <a:lstStyle/>
        <a:p>
          <a:endParaRPr lang="en-US"/>
        </a:p>
      </dgm:t>
    </dgm:pt>
    <dgm:pt modelId="{B13EE92C-C3A0-4DD4-B2D4-A9CF9A87D52F}">
      <dgm:prSet phldrT="[Text]"/>
      <dgm:spPr/>
      <dgm:t>
        <a:bodyPr/>
        <a:lstStyle/>
        <a:p>
          <a:r>
            <a:rPr lang="en-US" dirty="0"/>
            <a:t>Login Service</a:t>
          </a:r>
        </a:p>
      </dgm:t>
    </dgm:pt>
    <dgm:pt modelId="{821AACF5-02CA-424C-92CB-DBF1A1BF0296}" type="parTrans" cxnId="{B8EE7BB6-0B91-458B-AF38-BA30F8EEDEBF}">
      <dgm:prSet/>
      <dgm:spPr/>
      <dgm:t>
        <a:bodyPr/>
        <a:lstStyle/>
        <a:p>
          <a:endParaRPr lang="en-US"/>
        </a:p>
      </dgm:t>
    </dgm:pt>
    <dgm:pt modelId="{0AD3B54B-9578-49D4-9B07-4FD4DA32A43E}" type="sibTrans" cxnId="{B8EE7BB6-0B91-458B-AF38-BA30F8EEDEBF}">
      <dgm:prSet/>
      <dgm:spPr/>
      <dgm:t>
        <a:bodyPr/>
        <a:lstStyle/>
        <a:p>
          <a:endParaRPr lang="en-US"/>
        </a:p>
      </dgm:t>
    </dgm:pt>
    <dgm:pt modelId="{4DAD3E81-D99E-4A9B-B06D-DA3E1D765456}">
      <dgm:prSet phldrT="[Text]"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AD30F54C-E3B6-4EEF-85DD-3C7EBB1C9694}" type="parTrans" cxnId="{224799D3-F742-4C7C-985C-DD3E781445C2}">
      <dgm:prSet/>
      <dgm:spPr/>
      <dgm:t>
        <a:bodyPr/>
        <a:lstStyle/>
        <a:p>
          <a:endParaRPr lang="en-US"/>
        </a:p>
      </dgm:t>
    </dgm:pt>
    <dgm:pt modelId="{2D53B340-0D46-4E2E-8C9C-64283A42E3CC}" type="sibTrans" cxnId="{224799D3-F742-4C7C-985C-DD3E781445C2}">
      <dgm:prSet/>
      <dgm:spPr/>
      <dgm:t>
        <a:bodyPr/>
        <a:lstStyle/>
        <a:p>
          <a:endParaRPr lang="en-US"/>
        </a:p>
      </dgm:t>
    </dgm:pt>
    <dgm:pt modelId="{1409D435-3357-495F-863D-658EE5DA162B}">
      <dgm:prSet phldrT="[Text]"/>
      <dgm:spPr/>
      <dgm:t>
        <a:bodyPr/>
        <a:lstStyle/>
        <a:p>
          <a:r>
            <a:rPr lang="en-US" dirty="0"/>
            <a:t>Person DAO</a:t>
          </a:r>
        </a:p>
      </dgm:t>
    </dgm:pt>
    <dgm:pt modelId="{52A9CF1B-D360-471A-A8C8-B873DF04A1EC}" type="parTrans" cxnId="{A6B25186-36FE-4336-831E-608900CDADBB}">
      <dgm:prSet/>
      <dgm:spPr/>
      <dgm:t>
        <a:bodyPr/>
        <a:lstStyle/>
        <a:p>
          <a:endParaRPr lang="en-US"/>
        </a:p>
      </dgm:t>
    </dgm:pt>
    <dgm:pt modelId="{26DF4ACC-BDDD-47D5-8D36-E11B390CEEFE}" type="sibTrans" cxnId="{A6B25186-36FE-4336-831E-608900CDADBB}">
      <dgm:prSet/>
      <dgm:spPr/>
      <dgm:t>
        <a:bodyPr/>
        <a:lstStyle/>
        <a:p>
          <a:endParaRPr lang="en-US"/>
        </a:p>
      </dgm:t>
    </dgm:pt>
    <dgm:pt modelId="{884B8DDA-1001-47C4-90BE-776E4D4C5995}">
      <dgm:prSet phldrT="[Text]"/>
      <dgm:spPr/>
      <dgm:t>
        <a:bodyPr/>
        <a:lstStyle/>
        <a:p>
          <a:r>
            <a:rPr lang="en-US" dirty="0"/>
            <a:t>Address DAO</a:t>
          </a:r>
        </a:p>
      </dgm:t>
    </dgm:pt>
    <dgm:pt modelId="{1875A819-D96E-42AA-A881-5373138CBB49}" type="parTrans" cxnId="{E7B17487-7A52-4D78-B124-E91B230D9748}">
      <dgm:prSet/>
      <dgm:spPr/>
      <dgm:t>
        <a:bodyPr/>
        <a:lstStyle/>
        <a:p>
          <a:endParaRPr lang="en-US"/>
        </a:p>
      </dgm:t>
    </dgm:pt>
    <dgm:pt modelId="{A933A540-3299-4840-85BA-CC9FD3FD5F6E}" type="sibTrans" cxnId="{E7B17487-7A52-4D78-B124-E91B230D9748}">
      <dgm:prSet/>
      <dgm:spPr/>
      <dgm:t>
        <a:bodyPr/>
        <a:lstStyle/>
        <a:p>
          <a:endParaRPr lang="en-US"/>
        </a:p>
      </dgm:t>
    </dgm:pt>
    <dgm:pt modelId="{E2CCF750-F47F-434B-8F92-8A02B81B9E26}">
      <dgm:prSet phldrT="[Text]"/>
      <dgm:spPr/>
      <dgm:t>
        <a:bodyPr/>
        <a:lstStyle/>
        <a:p>
          <a:r>
            <a:rPr lang="en-US" dirty="0"/>
            <a:t>Identity</a:t>
          </a:r>
        </a:p>
      </dgm:t>
    </dgm:pt>
    <dgm:pt modelId="{5653A42E-9788-40F7-870E-5AF5E6AC7045}" type="parTrans" cxnId="{21A62871-3AAA-4967-BC51-EA08E5CACE24}">
      <dgm:prSet/>
      <dgm:spPr/>
      <dgm:t>
        <a:bodyPr/>
        <a:lstStyle/>
        <a:p>
          <a:endParaRPr lang="en-US"/>
        </a:p>
      </dgm:t>
    </dgm:pt>
    <dgm:pt modelId="{006E10CF-B994-4996-8218-1AFBAC3740C2}" type="sibTrans" cxnId="{21A62871-3AAA-4967-BC51-EA08E5CACE24}">
      <dgm:prSet/>
      <dgm:spPr/>
      <dgm:t>
        <a:bodyPr/>
        <a:lstStyle/>
        <a:p>
          <a:endParaRPr lang="en-US"/>
        </a:p>
      </dgm:t>
    </dgm:pt>
    <dgm:pt modelId="{F38ADB2E-B897-4F6B-98A7-DACED77F547E}">
      <dgm:prSet/>
      <dgm:spPr/>
      <dgm:t>
        <a:bodyPr/>
        <a:lstStyle/>
        <a:p>
          <a:r>
            <a:rPr lang="en-US" dirty="0"/>
            <a:t>Role Service</a:t>
          </a:r>
        </a:p>
      </dgm:t>
    </dgm:pt>
    <dgm:pt modelId="{FD0BDC6A-2946-4C85-9688-DA0031A34262}" type="parTrans" cxnId="{9CECC948-2C52-410F-BAA7-9757D957A605}">
      <dgm:prSet/>
      <dgm:spPr/>
      <dgm:t>
        <a:bodyPr/>
        <a:lstStyle/>
        <a:p>
          <a:endParaRPr lang="en-US"/>
        </a:p>
      </dgm:t>
    </dgm:pt>
    <dgm:pt modelId="{52E7EA4F-20A3-4065-8E21-218E6BFE8A37}" type="sibTrans" cxnId="{9CECC948-2C52-410F-BAA7-9757D957A605}">
      <dgm:prSet/>
      <dgm:spPr/>
      <dgm:t>
        <a:bodyPr/>
        <a:lstStyle/>
        <a:p>
          <a:endParaRPr lang="en-US"/>
        </a:p>
      </dgm:t>
    </dgm:pt>
    <dgm:pt modelId="{C9E768DF-9D74-4CA9-A132-8ACBE36CB4F0}">
      <dgm:prSet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C17B2DB8-039D-4F9C-AD3F-36EACEBB1DC1}" type="parTrans" cxnId="{4DEDBEDB-0902-4124-A0B9-D9D21150AE45}">
      <dgm:prSet/>
      <dgm:spPr/>
      <dgm:t>
        <a:bodyPr/>
        <a:lstStyle/>
        <a:p>
          <a:endParaRPr lang="en-US"/>
        </a:p>
      </dgm:t>
    </dgm:pt>
    <dgm:pt modelId="{740D07DE-6173-4FC8-A5F0-8357702C3C62}" type="sibTrans" cxnId="{4DEDBEDB-0902-4124-A0B9-D9D21150AE45}">
      <dgm:prSet/>
      <dgm:spPr/>
      <dgm:t>
        <a:bodyPr/>
        <a:lstStyle/>
        <a:p>
          <a:endParaRPr lang="en-US"/>
        </a:p>
      </dgm:t>
    </dgm:pt>
    <dgm:pt modelId="{C0FF5936-28FB-4106-8EBF-1336B7138EFF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ECB1A05A-605E-408C-9A41-AC2A98FFA229}" type="parTrans" cxnId="{F3EA0C89-AC8F-4CAC-BBD8-D24189833D42}">
      <dgm:prSet/>
      <dgm:spPr/>
      <dgm:t>
        <a:bodyPr/>
        <a:lstStyle/>
        <a:p>
          <a:endParaRPr lang="en-US"/>
        </a:p>
      </dgm:t>
    </dgm:pt>
    <dgm:pt modelId="{B9ECAB82-2CEB-4CA4-8D70-DFEAC438E782}" type="sibTrans" cxnId="{F3EA0C89-AC8F-4CAC-BBD8-D24189833D42}">
      <dgm:prSet/>
      <dgm:spPr/>
      <dgm:t>
        <a:bodyPr/>
        <a:lstStyle/>
        <a:p>
          <a:endParaRPr lang="en-US"/>
        </a:p>
      </dgm:t>
    </dgm:pt>
    <dgm:pt modelId="{AF20BB7A-BDA2-4710-B891-FB8F15CEB58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19F186A9-E416-4B1E-9698-73AC68515205}" type="parTrans" cxnId="{4F97D4CE-332C-40EA-94D9-3BA47DF2F21F}">
      <dgm:prSet/>
      <dgm:spPr/>
      <dgm:t>
        <a:bodyPr/>
        <a:lstStyle/>
        <a:p>
          <a:endParaRPr lang="en-US"/>
        </a:p>
      </dgm:t>
    </dgm:pt>
    <dgm:pt modelId="{B9A065F9-9B1B-4BFB-A2AE-90ADFA594E92}" type="sibTrans" cxnId="{4F97D4CE-332C-40EA-94D9-3BA47DF2F21F}">
      <dgm:prSet/>
      <dgm:spPr/>
      <dgm:t>
        <a:bodyPr/>
        <a:lstStyle/>
        <a:p>
          <a:endParaRPr lang="en-US"/>
        </a:p>
      </dgm:t>
    </dgm:pt>
    <dgm:pt modelId="{CFC75F76-2D76-41C4-9009-E52713EAB7CD}">
      <dgm:prSet/>
      <dgm:spPr/>
      <dgm:t>
        <a:bodyPr/>
        <a:lstStyle/>
        <a:p>
          <a:r>
            <a:rPr lang="en-US" dirty="0"/>
            <a:t>Translator</a:t>
          </a:r>
        </a:p>
      </dgm:t>
    </dgm:pt>
    <dgm:pt modelId="{D8B8480A-1CBA-4BF1-AF10-3F0678B58EEE}" type="parTrans" cxnId="{9DE5FE74-234C-4A3E-A23A-7005EBF153A7}">
      <dgm:prSet/>
      <dgm:spPr/>
      <dgm:t>
        <a:bodyPr/>
        <a:lstStyle/>
        <a:p>
          <a:endParaRPr lang="en-US"/>
        </a:p>
      </dgm:t>
    </dgm:pt>
    <dgm:pt modelId="{BF7F1025-21B9-4742-9390-A3074FBD950D}" type="sibTrans" cxnId="{9DE5FE74-234C-4A3E-A23A-7005EBF153A7}">
      <dgm:prSet/>
      <dgm:spPr/>
      <dgm:t>
        <a:bodyPr/>
        <a:lstStyle/>
        <a:p>
          <a:endParaRPr lang="en-US"/>
        </a:p>
      </dgm:t>
    </dgm:pt>
    <dgm:pt modelId="{AE07994A-1CD0-4CB2-9EA2-4601888CA080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06A4647C-AA1B-4F08-9385-3CBC55B98EAB}" type="parTrans" cxnId="{E721BE8D-2EB8-4F5D-B8FB-30CE6D993CC1}">
      <dgm:prSet/>
      <dgm:spPr/>
      <dgm:t>
        <a:bodyPr/>
        <a:lstStyle/>
        <a:p>
          <a:endParaRPr lang="en-US"/>
        </a:p>
      </dgm:t>
    </dgm:pt>
    <dgm:pt modelId="{52B3269E-5FFA-4654-B5D8-93EDB5B527B7}" type="sibTrans" cxnId="{E721BE8D-2EB8-4F5D-B8FB-30CE6D993CC1}">
      <dgm:prSet/>
      <dgm:spPr/>
      <dgm:t>
        <a:bodyPr/>
        <a:lstStyle/>
        <a:p>
          <a:endParaRPr lang="en-US"/>
        </a:p>
      </dgm:t>
    </dgm:pt>
    <dgm:pt modelId="{766981F2-F535-4A9D-BF2F-4A9DF851D4E9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673015E-076C-4D98-95EA-93B6E1DA8A60}" type="parTrans" cxnId="{54DE3C92-01E9-4845-8202-27395F66583E}">
      <dgm:prSet/>
      <dgm:spPr/>
      <dgm:t>
        <a:bodyPr/>
        <a:lstStyle/>
        <a:p>
          <a:endParaRPr lang="en-US"/>
        </a:p>
      </dgm:t>
    </dgm:pt>
    <dgm:pt modelId="{EBC9DF08-E17F-4D9C-A800-6BEDAC6C89EF}" type="sibTrans" cxnId="{54DE3C92-01E9-4845-8202-27395F66583E}">
      <dgm:prSet/>
      <dgm:spPr/>
      <dgm:t>
        <a:bodyPr/>
        <a:lstStyle/>
        <a:p>
          <a:endParaRPr lang="en-US"/>
        </a:p>
      </dgm:t>
    </dgm:pt>
    <dgm:pt modelId="{242F0052-2232-4F97-B531-B7B531DAD0C2}" type="pres">
      <dgm:prSet presAssocID="{83B3CE27-B3EC-44C9-87FF-13AD881B8E8C}" presName="Name0" presStyleCnt="0">
        <dgm:presLayoutVars>
          <dgm:dir/>
          <dgm:animLvl val="lvl"/>
          <dgm:resizeHandles val="exact"/>
        </dgm:presLayoutVars>
      </dgm:prSet>
      <dgm:spPr/>
    </dgm:pt>
    <dgm:pt modelId="{B4263ED6-2B2D-4751-8836-8B9A6AF52ADF}" type="pres">
      <dgm:prSet presAssocID="{0C2251DA-F04E-4D81-8269-186E8AD8F3AE}" presName="linNode" presStyleCnt="0"/>
      <dgm:spPr/>
    </dgm:pt>
    <dgm:pt modelId="{454D37B8-4D99-4558-8A5F-6EC6BF8CEB01}" type="pres">
      <dgm:prSet presAssocID="{0C2251DA-F04E-4D81-8269-186E8AD8F3AE}" presName="parTx" presStyleLbl="revTx" presStyleIdx="0" presStyleCnt="3">
        <dgm:presLayoutVars>
          <dgm:chMax val="1"/>
          <dgm:bulletEnabled val="1"/>
        </dgm:presLayoutVars>
      </dgm:prSet>
      <dgm:spPr/>
    </dgm:pt>
    <dgm:pt modelId="{E8B298D4-2E07-4FB7-AA6B-001A4DB4BE40}" type="pres">
      <dgm:prSet presAssocID="{0C2251DA-F04E-4D81-8269-186E8AD8F3AE}" presName="bracket" presStyleLbl="parChTrans1D1" presStyleIdx="0" presStyleCnt="3"/>
      <dgm:spPr/>
    </dgm:pt>
    <dgm:pt modelId="{CC5624AA-7375-4D17-90DB-57D4FD737483}" type="pres">
      <dgm:prSet presAssocID="{0C2251DA-F04E-4D81-8269-186E8AD8F3AE}" presName="spH" presStyleCnt="0"/>
      <dgm:spPr/>
    </dgm:pt>
    <dgm:pt modelId="{BDE5F104-B272-4FD5-AC79-F4593DD1F9AD}" type="pres">
      <dgm:prSet presAssocID="{0C2251DA-F04E-4D81-8269-186E8AD8F3AE}" presName="desTx" presStyleLbl="node1" presStyleIdx="0" presStyleCnt="3">
        <dgm:presLayoutVars>
          <dgm:bulletEnabled val="1"/>
        </dgm:presLayoutVars>
      </dgm:prSet>
      <dgm:spPr/>
    </dgm:pt>
    <dgm:pt modelId="{2D440642-DA08-4527-945C-A67D56369588}" type="pres">
      <dgm:prSet presAssocID="{CDBEC6F8-A83C-475B-BBED-62BE6ADFE93D}" presName="spV" presStyleCnt="0"/>
      <dgm:spPr/>
    </dgm:pt>
    <dgm:pt modelId="{8E9E9447-DC63-4124-B938-5394018A50FD}" type="pres">
      <dgm:prSet presAssocID="{B13EE92C-C3A0-4DD4-B2D4-A9CF9A87D52F}" presName="linNode" presStyleCnt="0"/>
      <dgm:spPr/>
    </dgm:pt>
    <dgm:pt modelId="{5DD2259A-D240-4666-8E04-49BF8E6DF8EF}" type="pres">
      <dgm:prSet presAssocID="{B13EE92C-C3A0-4DD4-B2D4-A9CF9A87D52F}" presName="parTx" presStyleLbl="revTx" presStyleIdx="1" presStyleCnt="3">
        <dgm:presLayoutVars>
          <dgm:chMax val="1"/>
          <dgm:bulletEnabled val="1"/>
        </dgm:presLayoutVars>
      </dgm:prSet>
      <dgm:spPr/>
    </dgm:pt>
    <dgm:pt modelId="{92F4879D-45A6-4113-B263-DA2CFABEADA3}" type="pres">
      <dgm:prSet presAssocID="{B13EE92C-C3A0-4DD4-B2D4-A9CF9A87D52F}" presName="bracket" presStyleLbl="parChTrans1D1" presStyleIdx="1" presStyleCnt="3"/>
      <dgm:spPr/>
    </dgm:pt>
    <dgm:pt modelId="{4DFF2085-E900-4789-B5FE-99D05DFF9170}" type="pres">
      <dgm:prSet presAssocID="{B13EE92C-C3A0-4DD4-B2D4-A9CF9A87D52F}" presName="spH" presStyleCnt="0"/>
      <dgm:spPr/>
    </dgm:pt>
    <dgm:pt modelId="{271F3B31-C448-4999-ADEF-FEAC65E0C898}" type="pres">
      <dgm:prSet presAssocID="{B13EE92C-C3A0-4DD4-B2D4-A9CF9A87D52F}" presName="desTx" presStyleLbl="node1" presStyleIdx="1" presStyleCnt="3">
        <dgm:presLayoutVars>
          <dgm:bulletEnabled val="1"/>
        </dgm:presLayoutVars>
      </dgm:prSet>
      <dgm:spPr/>
    </dgm:pt>
    <dgm:pt modelId="{9014ADDD-3B2F-4C7B-A918-7EF41FC3CB39}" type="pres">
      <dgm:prSet presAssocID="{0AD3B54B-9578-49D4-9B07-4FD4DA32A43E}" presName="spV" presStyleCnt="0"/>
      <dgm:spPr/>
    </dgm:pt>
    <dgm:pt modelId="{1C7D176E-C529-44FE-8953-6EE362BBFED1}" type="pres">
      <dgm:prSet presAssocID="{F38ADB2E-B897-4F6B-98A7-DACED77F547E}" presName="linNode" presStyleCnt="0"/>
      <dgm:spPr/>
    </dgm:pt>
    <dgm:pt modelId="{D1F24CB1-C9D9-4281-98E8-596C105BD8D3}" type="pres">
      <dgm:prSet presAssocID="{F38ADB2E-B897-4F6B-98A7-DACED77F547E}" presName="parTx" presStyleLbl="revTx" presStyleIdx="2" presStyleCnt="3">
        <dgm:presLayoutVars>
          <dgm:chMax val="1"/>
          <dgm:bulletEnabled val="1"/>
        </dgm:presLayoutVars>
      </dgm:prSet>
      <dgm:spPr/>
    </dgm:pt>
    <dgm:pt modelId="{6064BD6C-C8E3-4C3B-8565-498DF3753C9F}" type="pres">
      <dgm:prSet presAssocID="{F38ADB2E-B897-4F6B-98A7-DACED77F547E}" presName="bracket" presStyleLbl="parChTrans1D1" presStyleIdx="2" presStyleCnt="3"/>
      <dgm:spPr/>
    </dgm:pt>
    <dgm:pt modelId="{C39E0BB3-E9D8-478D-82CA-BA23B9C24DB8}" type="pres">
      <dgm:prSet presAssocID="{F38ADB2E-B897-4F6B-98A7-DACED77F547E}" presName="spH" presStyleCnt="0"/>
      <dgm:spPr/>
    </dgm:pt>
    <dgm:pt modelId="{C6DD0C09-AEE4-483E-A182-F80B3DAC14F6}" type="pres">
      <dgm:prSet presAssocID="{F38ADB2E-B897-4F6B-98A7-DACED77F547E}" presName="desTx" presStyleLbl="node1" presStyleIdx="2" presStyleCnt="3">
        <dgm:presLayoutVars>
          <dgm:bulletEnabled val="1"/>
        </dgm:presLayoutVars>
      </dgm:prSet>
      <dgm:spPr/>
    </dgm:pt>
  </dgm:ptLst>
  <dgm:cxnLst>
    <dgm:cxn modelId="{03024316-8FCC-4817-802D-FA86B20D0E57}" type="presOf" srcId="{766981F2-F535-4A9D-BF2F-4A9DF851D4E9}" destId="{BDE5F104-B272-4FD5-AC79-F4593DD1F9AD}" srcOrd="0" destOrd="3" presId="urn:diagrams.loki3.com/BracketList"/>
    <dgm:cxn modelId="{05844693-DD8B-409C-9999-CC58034B9CC6}" type="presOf" srcId="{E2CCF750-F47F-434B-8F92-8A02B81B9E26}" destId="{271F3B31-C448-4999-ADEF-FEAC65E0C898}" srcOrd="0" destOrd="1" presId="urn:diagrams.loki3.com/BracketList"/>
    <dgm:cxn modelId="{70904513-BC1D-433D-B621-505D281D5F63}" srcId="{0C2251DA-F04E-4D81-8269-186E8AD8F3AE}" destId="{5E81030A-4F9F-472A-916C-78D232F074AD}" srcOrd="0" destOrd="0" parTransId="{432E7F4A-4C3D-4E66-8732-455AAFC25D7C}" sibTransId="{3E1DA94C-78B1-463F-822A-2993839BEC96}"/>
    <dgm:cxn modelId="{9CECC948-2C52-410F-BAA7-9757D957A605}" srcId="{83B3CE27-B3EC-44C9-87FF-13AD881B8E8C}" destId="{F38ADB2E-B897-4F6B-98A7-DACED77F547E}" srcOrd="2" destOrd="0" parTransId="{FD0BDC6A-2946-4C85-9688-DA0031A34262}" sibTransId="{52E7EA4F-20A3-4065-8E21-218E6BFE8A37}"/>
    <dgm:cxn modelId="{2394548B-AFE4-4B46-9806-02955CFDC58E}" type="presOf" srcId="{0C2251DA-F04E-4D81-8269-186E8AD8F3AE}" destId="{454D37B8-4D99-4558-8A5F-6EC6BF8CEB01}" srcOrd="0" destOrd="0" presId="urn:diagrams.loki3.com/BracketList"/>
    <dgm:cxn modelId="{C6D04D60-65D3-4F6F-811C-2A3D4B11AAC3}" type="presOf" srcId="{C9E768DF-9D74-4CA9-A132-8ACBE36CB4F0}" destId="{C6DD0C09-AEE4-483E-A182-F80B3DAC14F6}" srcOrd="0" destOrd="0" presId="urn:diagrams.loki3.com/BracketList"/>
    <dgm:cxn modelId="{A6B25186-36FE-4336-831E-608900CDADBB}" srcId="{0C2251DA-F04E-4D81-8269-186E8AD8F3AE}" destId="{1409D435-3357-495F-863D-658EE5DA162B}" srcOrd="1" destOrd="0" parTransId="{52A9CF1B-D360-471A-A8C8-B873DF04A1EC}" sibTransId="{26DF4ACC-BDDD-47D5-8D36-E11B390CEEFE}"/>
    <dgm:cxn modelId="{9DE5FE74-234C-4A3E-A23A-7005EBF153A7}" srcId="{F38ADB2E-B897-4F6B-98A7-DACED77F547E}" destId="{CFC75F76-2D76-41C4-9009-E52713EAB7CD}" srcOrd="2" destOrd="0" parTransId="{D8B8480A-1CBA-4BF1-AF10-3F0678B58EEE}" sibTransId="{BF7F1025-21B9-4742-9390-A3074FBD950D}"/>
    <dgm:cxn modelId="{5078DF72-3D4A-45FD-93E4-7AEA0DF07528}" type="presOf" srcId="{CFC75F76-2D76-41C4-9009-E52713EAB7CD}" destId="{C6DD0C09-AEE4-483E-A182-F80B3DAC14F6}" srcOrd="0" destOrd="2" presId="urn:diagrams.loki3.com/BracketList"/>
    <dgm:cxn modelId="{81B137F3-0B13-433B-B4FC-627F9055D110}" srcId="{83B3CE27-B3EC-44C9-87FF-13AD881B8E8C}" destId="{0C2251DA-F04E-4D81-8269-186E8AD8F3AE}" srcOrd="0" destOrd="0" parTransId="{B9C49DE5-FD43-4C17-8B16-3F260DA360CF}" sibTransId="{CDBEC6F8-A83C-475B-BBED-62BE6ADFE93D}"/>
    <dgm:cxn modelId="{4281BB7B-4CAB-4C60-9C9C-0FE8DC12901C}" type="presOf" srcId="{5E81030A-4F9F-472A-916C-78D232F074AD}" destId="{BDE5F104-B272-4FD5-AC79-F4593DD1F9AD}" srcOrd="0" destOrd="0" presId="urn:diagrams.loki3.com/BracketList"/>
    <dgm:cxn modelId="{E721BE8D-2EB8-4F5D-B8FB-30CE6D993CC1}" srcId="{B13EE92C-C3A0-4DD4-B2D4-A9CF9A87D52F}" destId="{AE07994A-1CD0-4CB2-9EA2-4601888CA080}" srcOrd="3" destOrd="0" parTransId="{06A4647C-AA1B-4F08-9385-3CBC55B98EAB}" sibTransId="{52B3269E-5FFA-4654-B5D8-93EDB5B527B7}"/>
    <dgm:cxn modelId="{5415A5CD-3B78-4B42-A348-F693B8E73B42}" type="presOf" srcId="{B13EE92C-C3A0-4DD4-B2D4-A9CF9A87D52F}" destId="{5DD2259A-D240-4666-8E04-49BF8E6DF8EF}" srcOrd="0" destOrd="0" presId="urn:diagrams.loki3.com/BracketList"/>
    <dgm:cxn modelId="{D8484552-E371-4D72-8285-CED8ACE0324E}" type="presOf" srcId="{1409D435-3357-495F-863D-658EE5DA162B}" destId="{BDE5F104-B272-4FD5-AC79-F4593DD1F9AD}" srcOrd="0" destOrd="1" presId="urn:diagrams.loki3.com/BracketList"/>
    <dgm:cxn modelId="{E7B17487-7A52-4D78-B124-E91B230D9748}" srcId="{0C2251DA-F04E-4D81-8269-186E8AD8F3AE}" destId="{884B8DDA-1001-47C4-90BE-776E4D4C5995}" srcOrd="2" destOrd="0" parTransId="{1875A819-D96E-42AA-A881-5373138CBB49}" sibTransId="{A933A540-3299-4840-85BA-CC9FD3FD5F6E}"/>
    <dgm:cxn modelId="{4F97D4CE-332C-40EA-94D9-3BA47DF2F21F}" srcId="{F38ADB2E-B897-4F6B-98A7-DACED77F547E}" destId="{AF20BB7A-BDA2-4710-B891-FB8F15CEB58E}" srcOrd="1" destOrd="0" parTransId="{19F186A9-E416-4B1E-9698-73AC68515205}" sibTransId="{B9A065F9-9B1B-4BFB-A2AE-90ADFA594E92}"/>
    <dgm:cxn modelId="{26158A1A-3E84-4885-82C4-602AAA686BB2}" type="presOf" srcId="{83B3CE27-B3EC-44C9-87FF-13AD881B8E8C}" destId="{242F0052-2232-4F97-B531-B7B531DAD0C2}" srcOrd="0" destOrd="0" presId="urn:diagrams.loki3.com/BracketList"/>
    <dgm:cxn modelId="{21A62871-3AAA-4967-BC51-EA08E5CACE24}" srcId="{B13EE92C-C3A0-4DD4-B2D4-A9CF9A87D52F}" destId="{E2CCF750-F47F-434B-8F92-8A02B81B9E26}" srcOrd="1" destOrd="0" parTransId="{5653A42E-9788-40F7-870E-5AF5E6AC7045}" sibTransId="{006E10CF-B994-4996-8218-1AFBAC3740C2}"/>
    <dgm:cxn modelId="{F061AF4E-DC90-4000-B413-0E73794FC7FC}" type="presOf" srcId="{AE07994A-1CD0-4CB2-9EA2-4601888CA080}" destId="{271F3B31-C448-4999-ADEF-FEAC65E0C898}" srcOrd="0" destOrd="3" presId="urn:diagrams.loki3.com/BracketList"/>
    <dgm:cxn modelId="{4DEDBEDB-0902-4124-A0B9-D9D21150AE45}" srcId="{F38ADB2E-B897-4F6B-98A7-DACED77F547E}" destId="{C9E768DF-9D74-4CA9-A132-8ACBE36CB4F0}" srcOrd="0" destOrd="0" parTransId="{C17B2DB8-039D-4F9C-AD3F-36EACEBB1DC1}" sibTransId="{740D07DE-6173-4FC8-A5F0-8357702C3C62}"/>
    <dgm:cxn modelId="{B312585A-5541-47DA-BA58-9A8D67C4A39F}" type="presOf" srcId="{4DAD3E81-D99E-4A9B-B06D-DA3E1D765456}" destId="{271F3B31-C448-4999-ADEF-FEAC65E0C898}" srcOrd="0" destOrd="0" presId="urn:diagrams.loki3.com/BracketList"/>
    <dgm:cxn modelId="{B8EE7BB6-0B91-458B-AF38-BA30F8EEDEBF}" srcId="{83B3CE27-B3EC-44C9-87FF-13AD881B8E8C}" destId="{B13EE92C-C3A0-4DD4-B2D4-A9CF9A87D52F}" srcOrd="1" destOrd="0" parTransId="{821AACF5-02CA-424C-92CB-DBF1A1BF0296}" sibTransId="{0AD3B54B-9578-49D4-9B07-4FD4DA32A43E}"/>
    <dgm:cxn modelId="{54DE3C92-01E9-4845-8202-27395F66583E}" srcId="{0C2251DA-F04E-4D81-8269-186E8AD8F3AE}" destId="{766981F2-F535-4A9D-BF2F-4A9DF851D4E9}" srcOrd="3" destOrd="0" parTransId="{5673015E-076C-4D98-95EA-93B6E1DA8A60}" sibTransId="{EBC9DF08-E17F-4D9C-A800-6BEDAC6C89EF}"/>
    <dgm:cxn modelId="{F3EA0C89-AC8F-4CAC-BBD8-D24189833D42}" srcId="{B13EE92C-C3A0-4DD4-B2D4-A9CF9A87D52F}" destId="{C0FF5936-28FB-4106-8EBF-1336B7138EFF}" srcOrd="2" destOrd="0" parTransId="{ECB1A05A-605E-408C-9A41-AC2A98FFA229}" sibTransId="{B9ECAB82-2CEB-4CA4-8D70-DFEAC438E782}"/>
    <dgm:cxn modelId="{4590BC43-E530-42C0-A6E5-4C9320E5CFB8}" type="presOf" srcId="{884B8DDA-1001-47C4-90BE-776E4D4C5995}" destId="{BDE5F104-B272-4FD5-AC79-F4593DD1F9AD}" srcOrd="0" destOrd="2" presId="urn:diagrams.loki3.com/BracketList"/>
    <dgm:cxn modelId="{224799D3-F742-4C7C-985C-DD3E781445C2}" srcId="{B13EE92C-C3A0-4DD4-B2D4-A9CF9A87D52F}" destId="{4DAD3E81-D99E-4A9B-B06D-DA3E1D765456}" srcOrd="0" destOrd="0" parTransId="{AD30F54C-E3B6-4EEF-85DD-3C7EBB1C9694}" sibTransId="{2D53B340-0D46-4E2E-8C9C-64283A42E3CC}"/>
    <dgm:cxn modelId="{60554E3B-F4F8-42D8-921B-ABCF8E08EEA4}" type="presOf" srcId="{AF20BB7A-BDA2-4710-B891-FB8F15CEB58E}" destId="{C6DD0C09-AEE4-483E-A182-F80B3DAC14F6}" srcOrd="0" destOrd="1" presId="urn:diagrams.loki3.com/BracketList"/>
    <dgm:cxn modelId="{CE68A3A1-D00A-4776-B507-DAF897FD3E02}" type="presOf" srcId="{F38ADB2E-B897-4F6B-98A7-DACED77F547E}" destId="{D1F24CB1-C9D9-4281-98E8-596C105BD8D3}" srcOrd="0" destOrd="0" presId="urn:diagrams.loki3.com/BracketList"/>
    <dgm:cxn modelId="{AEEBF0FF-7A57-421E-B9F6-F70F018ECCF9}" type="presOf" srcId="{C0FF5936-28FB-4106-8EBF-1336B7138EFF}" destId="{271F3B31-C448-4999-ADEF-FEAC65E0C898}" srcOrd="0" destOrd="2" presId="urn:diagrams.loki3.com/BracketList"/>
    <dgm:cxn modelId="{C64F62C2-FFBB-4114-8175-9CED725EA5A2}" type="presParOf" srcId="{242F0052-2232-4F97-B531-B7B531DAD0C2}" destId="{B4263ED6-2B2D-4751-8836-8B9A6AF52ADF}" srcOrd="0" destOrd="0" presId="urn:diagrams.loki3.com/BracketList"/>
    <dgm:cxn modelId="{6CCF9B3B-144C-40AB-B50D-17F7831D710E}" type="presParOf" srcId="{B4263ED6-2B2D-4751-8836-8B9A6AF52ADF}" destId="{454D37B8-4D99-4558-8A5F-6EC6BF8CEB01}" srcOrd="0" destOrd="0" presId="urn:diagrams.loki3.com/BracketList"/>
    <dgm:cxn modelId="{0419C77B-6DEB-4123-A394-548F4FA5F5B7}" type="presParOf" srcId="{B4263ED6-2B2D-4751-8836-8B9A6AF52ADF}" destId="{E8B298D4-2E07-4FB7-AA6B-001A4DB4BE40}" srcOrd="1" destOrd="0" presId="urn:diagrams.loki3.com/BracketList"/>
    <dgm:cxn modelId="{5872EE5C-8721-48AB-BC58-9C649CADACC7}" type="presParOf" srcId="{B4263ED6-2B2D-4751-8836-8B9A6AF52ADF}" destId="{CC5624AA-7375-4D17-90DB-57D4FD737483}" srcOrd="2" destOrd="0" presId="urn:diagrams.loki3.com/BracketList"/>
    <dgm:cxn modelId="{BDE7DCB9-152E-4EFC-B768-10A7DBDF904A}" type="presParOf" srcId="{B4263ED6-2B2D-4751-8836-8B9A6AF52ADF}" destId="{BDE5F104-B272-4FD5-AC79-F4593DD1F9AD}" srcOrd="3" destOrd="0" presId="urn:diagrams.loki3.com/BracketList"/>
    <dgm:cxn modelId="{77F9C1CC-FED0-4C8B-9A23-9AB75DC67355}" type="presParOf" srcId="{242F0052-2232-4F97-B531-B7B531DAD0C2}" destId="{2D440642-DA08-4527-945C-A67D56369588}" srcOrd="1" destOrd="0" presId="urn:diagrams.loki3.com/BracketList"/>
    <dgm:cxn modelId="{45A0E9B8-5BCA-4A2F-B092-BE89F0111B88}" type="presParOf" srcId="{242F0052-2232-4F97-B531-B7B531DAD0C2}" destId="{8E9E9447-DC63-4124-B938-5394018A50FD}" srcOrd="2" destOrd="0" presId="urn:diagrams.loki3.com/BracketList"/>
    <dgm:cxn modelId="{0E1A8CBA-1650-4420-A907-C98ECD52F48E}" type="presParOf" srcId="{8E9E9447-DC63-4124-B938-5394018A50FD}" destId="{5DD2259A-D240-4666-8E04-49BF8E6DF8EF}" srcOrd="0" destOrd="0" presId="urn:diagrams.loki3.com/BracketList"/>
    <dgm:cxn modelId="{142B168B-BC4B-4A5B-98CE-212626D4752A}" type="presParOf" srcId="{8E9E9447-DC63-4124-B938-5394018A50FD}" destId="{92F4879D-45A6-4113-B263-DA2CFABEADA3}" srcOrd="1" destOrd="0" presId="urn:diagrams.loki3.com/BracketList"/>
    <dgm:cxn modelId="{B155C33E-9998-4129-8D2B-FF0EE7648E9E}" type="presParOf" srcId="{8E9E9447-DC63-4124-B938-5394018A50FD}" destId="{4DFF2085-E900-4789-B5FE-99D05DFF9170}" srcOrd="2" destOrd="0" presId="urn:diagrams.loki3.com/BracketList"/>
    <dgm:cxn modelId="{697756D6-D60E-46C3-9733-9BC57F43A477}" type="presParOf" srcId="{8E9E9447-DC63-4124-B938-5394018A50FD}" destId="{271F3B31-C448-4999-ADEF-FEAC65E0C898}" srcOrd="3" destOrd="0" presId="urn:diagrams.loki3.com/BracketList"/>
    <dgm:cxn modelId="{F24B9051-4A44-488B-91DD-F5130F7F6AD7}" type="presParOf" srcId="{242F0052-2232-4F97-B531-B7B531DAD0C2}" destId="{9014ADDD-3B2F-4C7B-A918-7EF41FC3CB39}" srcOrd="3" destOrd="0" presId="urn:diagrams.loki3.com/BracketList"/>
    <dgm:cxn modelId="{1C941B90-DFAC-4B80-B369-E8414FFDA50B}" type="presParOf" srcId="{242F0052-2232-4F97-B531-B7B531DAD0C2}" destId="{1C7D176E-C529-44FE-8953-6EE362BBFED1}" srcOrd="4" destOrd="0" presId="urn:diagrams.loki3.com/BracketList"/>
    <dgm:cxn modelId="{6BCB9353-F8ED-47F9-BE23-4810FA20F35A}" type="presParOf" srcId="{1C7D176E-C529-44FE-8953-6EE362BBFED1}" destId="{D1F24CB1-C9D9-4281-98E8-596C105BD8D3}" srcOrd="0" destOrd="0" presId="urn:diagrams.loki3.com/BracketList"/>
    <dgm:cxn modelId="{396B216A-6087-4DA7-8754-EC89440CCC9A}" type="presParOf" srcId="{1C7D176E-C529-44FE-8953-6EE362BBFED1}" destId="{6064BD6C-C8E3-4C3B-8565-498DF3753C9F}" srcOrd="1" destOrd="0" presId="urn:diagrams.loki3.com/BracketList"/>
    <dgm:cxn modelId="{154B07CA-F699-4FF1-8161-E15DA07D586B}" type="presParOf" srcId="{1C7D176E-C529-44FE-8953-6EE362BBFED1}" destId="{C39E0BB3-E9D8-478D-82CA-BA23B9C24DB8}" srcOrd="2" destOrd="0" presId="urn:diagrams.loki3.com/BracketList"/>
    <dgm:cxn modelId="{6DE46176-098F-4DE0-95B8-F6D51A7CED00}" type="presParOf" srcId="{1C7D176E-C529-44FE-8953-6EE362BBFED1}" destId="{C6DD0C09-AEE4-483E-A182-F80B3DAC14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C3718E-6965-4F37-8656-763B6271D73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90FB0-B759-440D-A5B6-A0217567C6F6}">
      <dgm:prSet phldrT="[Text]"/>
      <dgm:spPr/>
      <dgm:t>
        <a:bodyPr/>
        <a:lstStyle/>
        <a:p>
          <a:r>
            <a:rPr lang="en-US" dirty="0"/>
            <a:t>Implementations</a:t>
          </a:r>
        </a:p>
      </dgm:t>
    </dgm:pt>
    <dgm:pt modelId="{33D02959-4DAB-4C96-97A6-257C28A2BFE7}" type="parTrans" cxnId="{6A0B9346-6629-4BC8-8BA4-3D2EAA3A525E}">
      <dgm:prSet/>
      <dgm:spPr/>
      <dgm:t>
        <a:bodyPr/>
        <a:lstStyle/>
        <a:p>
          <a:endParaRPr lang="en-US"/>
        </a:p>
      </dgm:t>
    </dgm:pt>
    <dgm:pt modelId="{9EFC2448-DB6F-46FB-BA1F-8845173FEDEB}" type="sibTrans" cxnId="{6A0B9346-6629-4BC8-8BA4-3D2EAA3A525E}">
      <dgm:prSet/>
      <dgm:spPr/>
      <dgm:t>
        <a:bodyPr/>
        <a:lstStyle/>
        <a:p>
          <a:endParaRPr lang="en-US"/>
        </a:p>
      </dgm:t>
    </dgm:pt>
    <dgm:pt modelId="{D8F5E495-BC41-4C9F-93B5-18F5FABC332D}">
      <dgm:prSet phldrT="[Text]"/>
      <dgm:spPr/>
      <dgm:t>
        <a:bodyPr/>
        <a:lstStyle/>
        <a:p>
          <a:r>
            <a:rPr lang="en-US" dirty="0"/>
            <a:t>Contact Gateway</a:t>
          </a:r>
        </a:p>
      </dgm:t>
    </dgm:pt>
    <dgm:pt modelId="{DDCAE950-A94A-4C2A-9447-D80D80F3164A}" type="parTrans" cxnId="{4600F97C-524A-4CD7-9CAE-3C4561D2C77C}">
      <dgm:prSet/>
      <dgm:spPr/>
      <dgm:t>
        <a:bodyPr/>
        <a:lstStyle/>
        <a:p>
          <a:endParaRPr lang="en-US"/>
        </a:p>
      </dgm:t>
    </dgm:pt>
    <dgm:pt modelId="{71C917DC-B9CC-4C81-B195-4495A011C4B0}" type="sibTrans" cxnId="{4600F97C-524A-4CD7-9CAE-3C4561D2C77C}">
      <dgm:prSet/>
      <dgm:spPr/>
      <dgm:t>
        <a:bodyPr/>
        <a:lstStyle/>
        <a:p>
          <a:endParaRPr lang="en-US"/>
        </a:p>
      </dgm:t>
    </dgm:pt>
    <dgm:pt modelId="{57FB0ACD-B963-450E-AF00-DEC0BFACC6CE}">
      <dgm:prSet phldrT="[Text]"/>
      <dgm:spPr/>
      <dgm:t>
        <a:bodyPr/>
        <a:lstStyle/>
        <a:p>
          <a:r>
            <a:rPr lang="en-US" dirty="0"/>
            <a:t>Business Entities</a:t>
          </a:r>
        </a:p>
      </dgm:t>
    </dgm:pt>
    <dgm:pt modelId="{1B78C572-C340-4A58-BF9A-4C5FCBE78071}" type="parTrans" cxnId="{5A9967BD-CF07-4A95-B4C4-9FA44F0DAF24}">
      <dgm:prSet/>
      <dgm:spPr/>
      <dgm:t>
        <a:bodyPr/>
        <a:lstStyle/>
        <a:p>
          <a:endParaRPr lang="en-US"/>
        </a:p>
      </dgm:t>
    </dgm:pt>
    <dgm:pt modelId="{C96A368D-4025-499D-A0C8-24DE36BF2A21}" type="sibTrans" cxnId="{5A9967BD-CF07-4A95-B4C4-9FA44F0DAF24}">
      <dgm:prSet/>
      <dgm:spPr/>
      <dgm:t>
        <a:bodyPr/>
        <a:lstStyle/>
        <a:p>
          <a:endParaRPr lang="en-US"/>
        </a:p>
      </dgm:t>
    </dgm:pt>
    <dgm:pt modelId="{B3CE654D-6921-4720-AE67-04A30BA71A71}">
      <dgm:prSet phldrT="[Text]"/>
      <dgm:spPr/>
      <dgm:t>
        <a:bodyPr/>
        <a:lstStyle/>
        <a:p>
          <a:r>
            <a:rPr lang="en-US" dirty="0"/>
            <a:t>Base </a:t>
          </a:r>
          <a:r>
            <a:rPr lang="en-US" dirty="0" err="1"/>
            <a:t>Entitry</a:t>
          </a:r>
          <a:endParaRPr lang="en-US" dirty="0"/>
        </a:p>
      </dgm:t>
    </dgm:pt>
    <dgm:pt modelId="{4F57E9CE-BDF3-47EB-9762-BE10EEB2E91D}" type="parTrans" cxnId="{2F464BD1-ACD9-458D-99EA-C18E4ED6A972}">
      <dgm:prSet/>
      <dgm:spPr/>
      <dgm:t>
        <a:bodyPr/>
        <a:lstStyle/>
        <a:p>
          <a:endParaRPr lang="en-US"/>
        </a:p>
      </dgm:t>
    </dgm:pt>
    <dgm:pt modelId="{392E4FE2-7284-4971-B8F3-4D32C2763817}" type="sibTrans" cxnId="{2F464BD1-ACD9-458D-99EA-C18E4ED6A972}">
      <dgm:prSet/>
      <dgm:spPr/>
      <dgm:t>
        <a:bodyPr/>
        <a:lstStyle/>
        <a:p>
          <a:endParaRPr lang="en-US"/>
        </a:p>
      </dgm:t>
    </dgm:pt>
    <dgm:pt modelId="{040E1B99-7721-4BEC-9874-41B25EF750F0}">
      <dgm:prSet phldrT="[Text]"/>
      <dgm:spPr/>
      <dgm:t>
        <a:bodyPr/>
        <a:lstStyle/>
        <a:p>
          <a:r>
            <a:rPr lang="en-US" dirty="0"/>
            <a:t>Error</a:t>
          </a:r>
        </a:p>
      </dgm:t>
    </dgm:pt>
    <dgm:pt modelId="{C1B5F43C-022F-43F6-A65D-87A09A830E34}" type="parTrans" cxnId="{CE0A545D-FB77-449C-8939-D5A6B7F4BEE0}">
      <dgm:prSet/>
      <dgm:spPr/>
      <dgm:t>
        <a:bodyPr/>
        <a:lstStyle/>
        <a:p>
          <a:endParaRPr lang="en-US"/>
        </a:p>
      </dgm:t>
    </dgm:pt>
    <dgm:pt modelId="{B735FCF8-12B9-4859-9C5F-F145BF012F40}" type="sibTrans" cxnId="{CE0A545D-FB77-449C-8939-D5A6B7F4BEE0}">
      <dgm:prSet/>
      <dgm:spPr/>
      <dgm:t>
        <a:bodyPr/>
        <a:lstStyle/>
        <a:p>
          <a:endParaRPr lang="en-US"/>
        </a:p>
      </dgm:t>
    </dgm:pt>
    <dgm:pt modelId="{CAF64812-5247-4A59-A700-F7938C9667F6}">
      <dgm:prSet/>
      <dgm:spPr/>
      <dgm:t>
        <a:bodyPr/>
        <a:lstStyle/>
        <a:p>
          <a:r>
            <a:rPr lang="en-US" dirty="0"/>
            <a:t>Rest/API</a:t>
          </a:r>
        </a:p>
      </dgm:t>
    </dgm:pt>
    <dgm:pt modelId="{44ADCC79-663D-4826-A162-DA184B364253}" type="parTrans" cxnId="{3187EDFC-4C63-4492-9768-9704B64FE0F5}">
      <dgm:prSet/>
      <dgm:spPr/>
      <dgm:t>
        <a:bodyPr/>
        <a:lstStyle/>
        <a:p>
          <a:endParaRPr lang="en-US"/>
        </a:p>
      </dgm:t>
    </dgm:pt>
    <dgm:pt modelId="{EC70A5ED-7CDF-42DC-BB4B-2B92443F24D6}" type="sibTrans" cxnId="{3187EDFC-4C63-4492-9768-9704B64FE0F5}">
      <dgm:prSet/>
      <dgm:spPr/>
      <dgm:t>
        <a:bodyPr/>
        <a:lstStyle/>
        <a:p>
          <a:endParaRPr lang="en-US"/>
        </a:p>
      </dgm:t>
    </dgm:pt>
    <dgm:pt modelId="{2300106D-D61B-4217-8E17-FBA669FBFC86}">
      <dgm:prSet phldrT="[Text]"/>
      <dgm:spPr/>
      <dgm:t>
        <a:bodyPr/>
        <a:lstStyle/>
        <a:p>
          <a:r>
            <a:rPr lang="en-US" dirty="0"/>
            <a:t>Common Entities</a:t>
          </a:r>
        </a:p>
      </dgm:t>
    </dgm:pt>
    <dgm:pt modelId="{B4420E5A-51D6-4C0D-8D0B-76397C75ED7E}" type="parTrans" cxnId="{75DA02A0-4985-4311-AD85-B3F1B401C1C4}">
      <dgm:prSet/>
      <dgm:spPr/>
      <dgm:t>
        <a:bodyPr/>
        <a:lstStyle/>
        <a:p>
          <a:endParaRPr lang="en-US"/>
        </a:p>
      </dgm:t>
    </dgm:pt>
    <dgm:pt modelId="{64568A47-0B6A-4B00-8CFE-6133BF7F98D5}" type="sibTrans" cxnId="{75DA02A0-4985-4311-AD85-B3F1B401C1C4}">
      <dgm:prSet/>
      <dgm:spPr/>
      <dgm:t>
        <a:bodyPr/>
        <a:lstStyle/>
        <a:p>
          <a:endParaRPr lang="en-US"/>
        </a:p>
      </dgm:t>
    </dgm:pt>
    <dgm:pt modelId="{46E71A60-25FF-4725-AD4C-CD35257E4379}">
      <dgm:prSet/>
      <dgm:spPr/>
      <dgm:t>
        <a:bodyPr/>
        <a:lstStyle/>
        <a:p>
          <a:r>
            <a:rPr lang="en-US" dirty="0"/>
            <a:t>Contact</a:t>
          </a:r>
        </a:p>
      </dgm:t>
    </dgm:pt>
    <dgm:pt modelId="{4A23ECFB-F364-4977-8908-09AFBDBDE81E}" type="parTrans" cxnId="{D3C5600C-7403-4DB2-937D-947FFA2B764B}">
      <dgm:prSet/>
      <dgm:spPr/>
      <dgm:t>
        <a:bodyPr/>
        <a:lstStyle/>
        <a:p>
          <a:endParaRPr lang="en-US"/>
        </a:p>
      </dgm:t>
    </dgm:pt>
    <dgm:pt modelId="{1446561A-3A55-4B92-9E00-AEEC2A00CE70}" type="sibTrans" cxnId="{D3C5600C-7403-4DB2-937D-947FFA2B764B}">
      <dgm:prSet/>
      <dgm:spPr/>
      <dgm:t>
        <a:bodyPr/>
        <a:lstStyle/>
        <a:p>
          <a:endParaRPr lang="en-US"/>
        </a:p>
      </dgm:t>
    </dgm:pt>
    <dgm:pt modelId="{80669270-178D-4980-BCB3-D96E0B79EBA3}">
      <dgm:prSet/>
      <dgm:spPr/>
      <dgm:t>
        <a:bodyPr/>
        <a:lstStyle/>
        <a:p>
          <a:r>
            <a:rPr lang="en-US" dirty="0"/>
            <a:t>Authentication</a:t>
          </a:r>
        </a:p>
      </dgm:t>
    </dgm:pt>
    <dgm:pt modelId="{0BBAB720-2E77-4D77-9C64-6DB43B697A3A}" type="parTrans" cxnId="{B25F1C4B-F84E-4A8A-BB60-F06229F25F57}">
      <dgm:prSet/>
      <dgm:spPr/>
      <dgm:t>
        <a:bodyPr/>
        <a:lstStyle/>
        <a:p>
          <a:endParaRPr lang="en-US"/>
        </a:p>
      </dgm:t>
    </dgm:pt>
    <dgm:pt modelId="{50DC2CBD-AC2A-46BB-8CA9-29289EE7317C}" type="sibTrans" cxnId="{B25F1C4B-F84E-4A8A-BB60-F06229F25F57}">
      <dgm:prSet/>
      <dgm:spPr/>
      <dgm:t>
        <a:bodyPr/>
        <a:lstStyle/>
        <a:p>
          <a:endParaRPr lang="en-US"/>
        </a:p>
      </dgm:t>
    </dgm:pt>
    <dgm:pt modelId="{C043E1AF-25E1-4C89-A7E3-CD3093F51A72}">
      <dgm:prSet phldrT="[Text]"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Gateway</a:t>
          </a:r>
        </a:p>
      </dgm:t>
    </dgm:pt>
    <dgm:pt modelId="{412DB805-01F0-483A-8502-11F15DCF121B}" type="parTrans" cxnId="{936501D9-EE4D-418A-8CF5-EAE906A4E4CB}">
      <dgm:prSet/>
      <dgm:spPr/>
      <dgm:t>
        <a:bodyPr/>
        <a:lstStyle/>
        <a:p>
          <a:endParaRPr lang="en-US"/>
        </a:p>
      </dgm:t>
    </dgm:pt>
    <dgm:pt modelId="{7756C077-06BC-4935-B6F7-53775A7C19DD}" type="sibTrans" cxnId="{936501D9-EE4D-418A-8CF5-EAE906A4E4CB}">
      <dgm:prSet/>
      <dgm:spPr/>
      <dgm:t>
        <a:bodyPr/>
        <a:lstStyle/>
        <a:p>
          <a:endParaRPr lang="en-US"/>
        </a:p>
      </dgm:t>
    </dgm:pt>
    <dgm:pt modelId="{D379D612-58B4-45EA-B9BA-36EF2F7F035C}" type="pres">
      <dgm:prSet presAssocID="{F2C3718E-6965-4F37-8656-763B6271D738}" presName="Name0" presStyleCnt="0">
        <dgm:presLayoutVars>
          <dgm:dir/>
          <dgm:animLvl val="lvl"/>
          <dgm:resizeHandles/>
        </dgm:presLayoutVars>
      </dgm:prSet>
      <dgm:spPr/>
    </dgm:pt>
    <dgm:pt modelId="{E1F7BE1D-9306-4F1F-A2F5-AE959CC923A9}" type="pres">
      <dgm:prSet presAssocID="{9BE90FB0-B759-440D-A5B6-A0217567C6F6}" presName="linNode" presStyleCnt="0"/>
      <dgm:spPr/>
    </dgm:pt>
    <dgm:pt modelId="{C49FAF0F-8898-435C-8DD3-4C332B3125C5}" type="pres">
      <dgm:prSet presAssocID="{9BE90FB0-B759-440D-A5B6-A0217567C6F6}" presName="parentShp" presStyleLbl="node1" presStyleIdx="0" presStyleCnt="3">
        <dgm:presLayoutVars>
          <dgm:bulletEnabled val="1"/>
        </dgm:presLayoutVars>
      </dgm:prSet>
      <dgm:spPr/>
    </dgm:pt>
    <dgm:pt modelId="{840ACEAF-57C8-47C0-9460-9E6615185312}" type="pres">
      <dgm:prSet presAssocID="{9BE90FB0-B759-440D-A5B6-A0217567C6F6}" presName="childShp" presStyleLbl="bgAccFollowNode1" presStyleIdx="0" presStyleCnt="3">
        <dgm:presLayoutVars>
          <dgm:bulletEnabled val="1"/>
        </dgm:presLayoutVars>
      </dgm:prSet>
      <dgm:spPr/>
    </dgm:pt>
    <dgm:pt modelId="{E4C3DA45-F44F-489C-A47A-B1A5EA0DEDEE}" type="pres">
      <dgm:prSet presAssocID="{9EFC2448-DB6F-46FB-BA1F-8845173FEDEB}" presName="spacing" presStyleCnt="0"/>
      <dgm:spPr/>
    </dgm:pt>
    <dgm:pt modelId="{C58415CE-9B4C-4589-8530-D0490F9FF688}" type="pres">
      <dgm:prSet presAssocID="{57FB0ACD-B963-450E-AF00-DEC0BFACC6CE}" presName="linNode" presStyleCnt="0"/>
      <dgm:spPr/>
    </dgm:pt>
    <dgm:pt modelId="{83A1EC5A-D506-46D2-9AC3-D2DB77CF9BB2}" type="pres">
      <dgm:prSet presAssocID="{57FB0ACD-B963-450E-AF00-DEC0BFACC6CE}" presName="parentShp" presStyleLbl="node1" presStyleIdx="1" presStyleCnt="3">
        <dgm:presLayoutVars>
          <dgm:bulletEnabled val="1"/>
        </dgm:presLayoutVars>
      </dgm:prSet>
      <dgm:spPr/>
    </dgm:pt>
    <dgm:pt modelId="{DDCA18E9-EF83-428C-BF1D-0B846C0949F2}" type="pres">
      <dgm:prSet presAssocID="{57FB0ACD-B963-450E-AF00-DEC0BFACC6CE}" presName="childShp" presStyleLbl="bgAccFollowNode1" presStyleIdx="1" presStyleCnt="3">
        <dgm:presLayoutVars>
          <dgm:bulletEnabled val="1"/>
        </dgm:presLayoutVars>
      </dgm:prSet>
      <dgm:spPr/>
    </dgm:pt>
    <dgm:pt modelId="{048933D5-2CEB-4175-ABBE-B47C64274F2C}" type="pres">
      <dgm:prSet presAssocID="{C96A368D-4025-499D-A0C8-24DE36BF2A21}" presName="spacing" presStyleCnt="0"/>
      <dgm:spPr/>
    </dgm:pt>
    <dgm:pt modelId="{D924FABC-5BBB-4A08-BCCD-D04EAAA8B20A}" type="pres">
      <dgm:prSet presAssocID="{CAF64812-5247-4A59-A700-F7938C9667F6}" presName="linNode" presStyleCnt="0"/>
      <dgm:spPr/>
    </dgm:pt>
    <dgm:pt modelId="{72093811-ABED-4EDB-B2D9-C4C89092BFF7}" type="pres">
      <dgm:prSet presAssocID="{CAF64812-5247-4A59-A700-F7938C9667F6}" presName="parentShp" presStyleLbl="node1" presStyleIdx="2" presStyleCnt="3">
        <dgm:presLayoutVars>
          <dgm:bulletEnabled val="1"/>
        </dgm:presLayoutVars>
      </dgm:prSet>
      <dgm:spPr/>
    </dgm:pt>
    <dgm:pt modelId="{E1A654B1-A031-4AA8-B50F-F29A667EC40F}" type="pres">
      <dgm:prSet presAssocID="{CAF64812-5247-4A59-A700-F7938C9667F6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936501D9-EE4D-418A-8CF5-EAE906A4E4CB}" srcId="{9BE90FB0-B759-440D-A5B6-A0217567C6F6}" destId="{C043E1AF-25E1-4C89-A7E3-CD3093F51A72}" srcOrd="1" destOrd="0" parTransId="{412DB805-01F0-483A-8502-11F15DCF121B}" sibTransId="{7756C077-06BC-4935-B6F7-53775A7C19DD}"/>
    <dgm:cxn modelId="{6A0B9346-6629-4BC8-8BA4-3D2EAA3A525E}" srcId="{F2C3718E-6965-4F37-8656-763B6271D738}" destId="{9BE90FB0-B759-440D-A5B6-A0217567C6F6}" srcOrd="0" destOrd="0" parTransId="{33D02959-4DAB-4C96-97A6-257C28A2BFE7}" sibTransId="{9EFC2448-DB6F-46FB-BA1F-8845173FEDEB}"/>
    <dgm:cxn modelId="{5A9967BD-CF07-4A95-B4C4-9FA44F0DAF24}" srcId="{F2C3718E-6965-4F37-8656-763B6271D738}" destId="{57FB0ACD-B963-450E-AF00-DEC0BFACC6CE}" srcOrd="1" destOrd="0" parTransId="{1B78C572-C340-4A58-BF9A-4C5FCBE78071}" sibTransId="{C96A368D-4025-499D-A0C8-24DE36BF2A21}"/>
    <dgm:cxn modelId="{2F464BD1-ACD9-458D-99EA-C18E4ED6A972}" srcId="{57FB0ACD-B963-450E-AF00-DEC0BFACC6CE}" destId="{B3CE654D-6921-4720-AE67-04A30BA71A71}" srcOrd="0" destOrd="0" parTransId="{4F57E9CE-BDF3-47EB-9762-BE10EEB2E91D}" sibTransId="{392E4FE2-7284-4971-B8F3-4D32C2763817}"/>
    <dgm:cxn modelId="{75DA02A0-4985-4311-AD85-B3F1B401C1C4}" srcId="{57FB0ACD-B963-450E-AF00-DEC0BFACC6CE}" destId="{2300106D-D61B-4217-8E17-FBA669FBFC86}" srcOrd="2" destOrd="0" parTransId="{B4420E5A-51D6-4C0D-8D0B-76397C75ED7E}" sibTransId="{64568A47-0B6A-4B00-8CFE-6133BF7F98D5}"/>
    <dgm:cxn modelId="{B25F1C4B-F84E-4A8A-BB60-F06229F25F57}" srcId="{CAF64812-5247-4A59-A700-F7938C9667F6}" destId="{80669270-178D-4980-BCB3-D96E0B79EBA3}" srcOrd="1" destOrd="0" parTransId="{0BBAB720-2E77-4D77-9C64-6DB43B697A3A}" sibTransId="{50DC2CBD-AC2A-46BB-8CA9-29289EE7317C}"/>
    <dgm:cxn modelId="{847EB66C-8560-45A5-8B05-E5F816C4FDBF}" type="presOf" srcId="{B3CE654D-6921-4720-AE67-04A30BA71A71}" destId="{DDCA18E9-EF83-428C-BF1D-0B846C0949F2}" srcOrd="0" destOrd="0" presId="urn:microsoft.com/office/officeart/2005/8/layout/vList6"/>
    <dgm:cxn modelId="{51CAD569-5D8A-48AF-B254-B02534D225E7}" type="presOf" srcId="{2300106D-D61B-4217-8E17-FBA669FBFC86}" destId="{DDCA18E9-EF83-428C-BF1D-0B846C0949F2}" srcOrd="0" destOrd="2" presId="urn:microsoft.com/office/officeart/2005/8/layout/vList6"/>
    <dgm:cxn modelId="{4600F97C-524A-4CD7-9CAE-3C4561D2C77C}" srcId="{9BE90FB0-B759-440D-A5B6-A0217567C6F6}" destId="{D8F5E495-BC41-4C9F-93B5-18F5FABC332D}" srcOrd="0" destOrd="0" parTransId="{DDCAE950-A94A-4C2A-9447-D80D80F3164A}" sibTransId="{71C917DC-B9CC-4C81-B195-4495A011C4B0}"/>
    <dgm:cxn modelId="{3187EDFC-4C63-4492-9768-9704B64FE0F5}" srcId="{F2C3718E-6965-4F37-8656-763B6271D738}" destId="{CAF64812-5247-4A59-A700-F7938C9667F6}" srcOrd="2" destOrd="0" parTransId="{44ADCC79-663D-4826-A162-DA184B364253}" sibTransId="{EC70A5ED-7CDF-42DC-BB4B-2B92443F24D6}"/>
    <dgm:cxn modelId="{81DA63CE-7C00-4C7B-A9FD-7151105AA9C7}" type="presOf" srcId="{9BE90FB0-B759-440D-A5B6-A0217567C6F6}" destId="{C49FAF0F-8898-435C-8DD3-4C332B3125C5}" srcOrd="0" destOrd="0" presId="urn:microsoft.com/office/officeart/2005/8/layout/vList6"/>
    <dgm:cxn modelId="{FFD5BDD5-E1B6-4FC4-836D-324B8040B4B7}" type="presOf" srcId="{46E71A60-25FF-4725-AD4C-CD35257E4379}" destId="{E1A654B1-A031-4AA8-B50F-F29A667EC40F}" srcOrd="0" destOrd="0" presId="urn:microsoft.com/office/officeart/2005/8/layout/vList6"/>
    <dgm:cxn modelId="{B88EEC1B-42E1-4313-B27C-477AEBFCC91F}" type="presOf" srcId="{D8F5E495-BC41-4C9F-93B5-18F5FABC332D}" destId="{840ACEAF-57C8-47C0-9460-9E6615185312}" srcOrd="0" destOrd="0" presId="urn:microsoft.com/office/officeart/2005/8/layout/vList6"/>
    <dgm:cxn modelId="{54CE2958-E796-4BBB-B0AC-F8B7190BF0B6}" type="presOf" srcId="{80669270-178D-4980-BCB3-D96E0B79EBA3}" destId="{E1A654B1-A031-4AA8-B50F-F29A667EC40F}" srcOrd="0" destOrd="1" presId="urn:microsoft.com/office/officeart/2005/8/layout/vList6"/>
    <dgm:cxn modelId="{0E9F9873-EF7D-4FC5-97D2-C3A782787E63}" type="presOf" srcId="{57FB0ACD-B963-450E-AF00-DEC0BFACC6CE}" destId="{83A1EC5A-D506-46D2-9AC3-D2DB77CF9BB2}" srcOrd="0" destOrd="0" presId="urn:microsoft.com/office/officeart/2005/8/layout/vList6"/>
    <dgm:cxn modelId="{B4855EB8-1BCF-45E1-BD34-F21ED6ACA0FD}" type="presOf" srcId="{C043E1AF-25E1-4C89-A7E3-CD3093F51A72}" destId="{840ACEAF-57C8-47C0-9460-9E6615185312}" srcOrd="0" destOrd="1" presId="urn:microsoft.com/office/officeart/2005/8/layout/vList6"/>
    <dgm:cxn modelId="{F0BD8B65-4779-497A-A7E1-6A39AA36B3E3}" type="presOf" srcId="{040E1B99-7721-4BEC-9874-41B25EF750F0}" destId="{DDCA18E9-EF83-428C-BF1D-0B846C0949F2}" srcOrd="0" destOrd="1" presId="urn:microsoft.com/office/officeart/2005/8/layout/vList6"/>
    <dgm:cxn modelId="{A7DDB118-6013-4F9B-97BF-D099C2A69623}" type="presOf" srcId="{CAF64812-5247-4A59-A700-F7938C9667F6}" destId="{72093811-ABED-4EDB-B2D9-C4C89092BFF7}" srcOrd="0" destOrd="0" presId="urn:microsoft.com/office/officeart/2005/8/layout/vList6"/>
    <dgm:cxn modelId="{CE0A545D-FB77-449C-8939-D5A6B7F4BEE0}" srcId="{57FB0ACD-B963-450E-AF00-DEC0BFACC6CE}" destId="{040E1B99-7721-4BEC-9874-41B25EF750F0}" srcOrd="1" destOrd="0" parTransId="{C1B5F43C-022F-43F6-A65D-87A09A830E34}" sibTransId="{B735FCF8-12B9-4859-9C5F-F145BF012F40}"/>
    <dgm:cxn modelId="{D3C5600C-7403-4DB2-937D-947FFA2B764B}" srcId="{CAF64812-5247-4A59-A700-F7938C9667F6}" destId="{46E71A60-25FF-4725-AD4C-CD35257E4379}" srcOrd="0" destOrd="0" parTransId="{4A23ECFB-F364-4977-8908-09AFBDBDE81E}" sibTransId="{1446561A-3A55-4B92-9E00-AEEC2A00CE70}"/>
    <dgm:cxn modelId="{0A9FDD62-10FD-4CF4-A620-BF23FBE41DD0}" type="presOf" srcId="{F2C3718E-6965-4F37-8656-763B6271D738}" destId="{D379D612-58B4-45EA-B9BA-36EF2F7F035C}" srcOrd="0" destOrd="0" presId="urn:microsoft.com/office/officeart/2005/8/layout/vList6"/>
    <dgm:cxn modelId="{93FC65A6-2917-420D-A946-B44C23C8216D}" type="presParOf" srcId="{D379D612-58B4-45EA-B9BA-36EF2F7F035C}" destId="{E1F7BE1D-9306-4F1F-A2F5-AE959CC923A9}" srcOrd="0" destOrd="0" presId="urn:microsoft.com/office/officeart/2005/8/layout/vList6"/>
    <dgm:cxn modelId="{0966FCBC-43E5-41E8-8C5C-5E1636C8B903}" type="presParOf" srcId="{E1F7BE1D-9306-4F1F-A2F5-AE959CC923A9}" destId="{C49FAF0F-8898-435C-8DD3-4C332B3125C5}" srcOrd="0" destOrd="0" presId="urn:microsoft.com/office/officeart/2005/8/layout/vList6"/>
    <dgm:cxn modelId="{F3013814-08F0-4D77-A648-AA35470EB6E5}" type="presParOf" srcId="{E1F7BE1D-9306-4F1F-A2F5-AE959CC923A9}" destId="{840ACEAF-57C8-47C0-9460-9E6615185312}" srcOrd="1" destOrd="0" presId="urn:microsoft.com/office/officeart/2005/8/layout/vList6"/>
    <dgm:cxn modelId="{2610DA4F-F6B6-46B6-99F5-C26135072194}" type="presParOf" srcId="{D379D612-58B4-45EA-B9BA-36EF2F7F035C}" destId="{E4C3DA45-F44F-489C-A47A-B1A5EA0DEDEE}" srcOrd="1" destOrd="0" presId="urn:microsoft.com/office/officeart/2005/8/layout/vList6"/>
    <dgm:cxn modelId="{FB2ABAFE-3526-47ED-8917-12ADFE4F176C}" type="presParOf" srcId="{D379D612-58B4-45EA-B9BA-36EF2F7F035C}" destId="{C58415CE-9B4C-4589-8530-D0490F9FF688}" srcOrd="2" destOrd="0" presId="urn:microsoft.com/office/officeart/2005/8/layout/vList6"/>
    <dgm:cxn modelId="{ADA43EF5-2BB7-4A9D-9507-FC655D0625F9}" type="presParOf" srcId="{C58415CE-9B4C-4589-8530-D0490F9FF688}" destId="{83A1EC5A-D506-46D2-9AC3-D2DB77CF9BB2}" srcOrd="0" destOrd="0" presId="urn:microsoft.com/office/officeart/2005/8/layout/vList6"/>
    <dgm:cxn modelId="{65B39367-3A83-4F21-92A9-A7ED05BB471D}" type="presParOf" srcId="{C58415CE-9B4C-4589-8530-D0490F9FF688}" destId="{DDCA18E9-EF83-428C-BF1D-0B846C0949F2}" srcOrd="1" destOrd="0" presId="urn:microsoft.com/office/officeart/2005/8/layout/vList6"/>
    <dgm:cxn modelId="{9AB101C6-3A1C-4BC2-9E5A-3F58FF7F8D43}" type="presParOf" srcId="{D379D612-58B4-45EA-B9BA-36EF2F7F035C}" destId="{048933D5-2CEB-4175-ABBE-B47C64274F2C}" srcOrd="3" destOrd="0" presId="urn:microsoft.com/office/officeart/2005/8/layout/vList6"/>
    <dgm:cxn modelId="{65AD74A0-7801-447C-AFA5-BC77E170CCF7}" type="presParOf" srcId="{D379D612-58B4-45EA-B9BA-36EF2F7F035C}" destId="{D924FABC-5BBB-4A08-BCCD-D04EAAA8B20A}" srcOrd="4" destOrd="0" presId="urn:microsoft.com/office/officeart/2005/8/layout/vList6"/>
    <dgm:cxn modelId="{D73D1C5E-849C-4682-AEC0-54042B6E83F0}" type="presParOf" srcId="{D924FABC-5BBB-4A08-BCCD-D04EAAA8B20A}" destId="{72093811-ABED-4EDB-B2D9-C4C89092BFF7}" srcOrd="0" destOrd="0" presId="urn:microsoft.com/office/officeart/2005/8/layout/vList6"/>
    <dgm:cxn modelId="{3D087014-3A7B-4E87-B6E4-1B9D7531E2B5}" type="presParOf" srcId="{D924FABC-5BBB-4A08-BCCD-D04EAAA8B20A}" destId="{E1A654B1-A031-4AA8-B50F-F29A667EC40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37B8-4D99-4558-8A5F-6EC6BF8CEB01}">
      <dsp:nvSpPr>
        <dsp:cNvPr id="0" name=""/>
        <dsp:cNvSpPr/>
      </dsp:nvSpPr>
      <dsp:spPr>
        <a:xfrm>
          <a:off x="1785" y="29508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Service</a:t>
          </a:r>
        </a:p>
      </dsp:txBody>
      <dsp:txXfrm>
        <a:off x="1785" y="295080"/>
        <a:ext cx="913507" cy="434362"/>
      </dsp:txXfrm>
    </dsp:sp>
    <dsp:sp modelId="{E8B298D4-2E07-4FB7-AA6B-001A4DB4BE40}">
      <dsp:nvSpPr>
        <dsp:cNvPr id="0" name=""/>
        <dsp:cNvSpPr/>
      </dsp:nvSpPr>
      <dsp:spPr>
        <a:xfrm>
          <a:off x="915292" y="5075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F104-B272-4FD5-AC79-F4593DD1F9AD}">
      <dsp:nvSpPr>
        <dsp:cNvPr id="0" name=""/>
        <dsp:cNvSpPr/>
      </dsp:nvSpPr>
      <dsp:spPr>
        <a:xfrm>
          <a:off x="1171074" y="5075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Contact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Person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Address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50751"/>
        <a:ext cx="2484739" cy="923020"/>
      </dsp:txXfrm>
    </dsp:sp>
    <dsp:sp modelId="{5DD2259A-D240-4666-8E04-49BF8E6DF8EF}">
      <dsp:nvSpPr>
        <dsp:cNvPr id="0" name=""/>
        <dsp:cNvSpPr/>
      </dsp:nvSpPr>
      <dsp:spPr>
        <a:xfrm>
          <a:off x="1785" y="126490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 Service</a:t>
          </a:r>
        </a:p>
      </dsp:txBody>
      <dsp:txXfrm>
        <a:off x="1785" y="1264900"/>
        <a:ext cx="913507" cy="434362"/>
      </dsp:txXfrm>
    </dsp:sp>
    <dsp:sp modelId="{92F4879D-45A6-4113-B263-DA2CFABEADA3}">
      <dsp:nvSpPr>
        <dsp:cNvPr id="0" name=""/>
        <dsp:cNvSpPr/>
      </dsp:nvSpPr>
      <dsp:spPr>
        <a:xfrm>
          <a:off x="915292" y="102057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F3B31-C448-4999-ADEF-FEAC65E0C898}">
      <dsp:nvSpPr>
        <dsp:cNvPr id="0" name=""/>
        <dsp:cNvSpPr/>
      </dsp:nvSpPr>
      <dsp:spPr>
        <a:xfrm>
          <a:off x="1171074" y="102057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020571"/>
        <a:ext cx="2484739" cy="923020"/>
      </dsp:txXfrm>
    </dsp:sp>
    <dsp:sp modelId="{D1F24CB1-C9D9-4281-98E8-596C105BD8D3}">
      <dsp:nvSpPr>
        <dsp:cNvPr id="0" name=""/>
        <dsp:cNvSpPr/>
      </dsp:nvSpPr>
      <dsp:spPr>
        <a:xfrm>
          <a:off x="1785" y="212613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Role Service</a:t>
          </a:r>
        </a:p>
      </dsp:txBody>
      <dsp:txXfrm>
        <a:off x="1785" y="2126130"/>
        <a:ext cx="913507" cy="434362"/>
      </dsp:txXfrm>
    </dsp:sp>
    <dsp:sp modelId="{6064BD6C-C8E3-4C3B-8565-498DF3753C9F}">
      <dsp:nvSpPr>
        <dsp:cNvPr id="0" name=""/>
        <dsp:cNvSpPr/>
      </dsp:nvSpPr>
      <dsp:spPr>
        <a:xfrm>
          <a:off x="915292" y="1990391"/>
          <a:ext cx="182701" cy="7058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D0C09-AEE4-483E-A182-F80B3DAC14F6}">
      <dsp:nvSpPr>
        <dsp:cNvPr id="0" name=""/>
        <dsp:cNvSpPr/>
      </dsp:nvSpPr>
      <dsp:spPr>
        <a:xfrm>
          <a:off x="1171074" y="1990391"/>
          <a:ext cx="2484739" cy="70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990391"/>
        <a:ext cx="2484739" cy="705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ACEAF-57C8-47C0-9460-9E6615185312}">
      <dsp:nvSpPr>
        <dsp:cNvPr id="0" name=""/>
        <dsp:cNvSpPr/>
      </dsp:nvSpPr>
      <dsp:spPr>
        <a:xfrm>
          <a:off x="1676399" y="0"/>
          <a:ext cx="2514600" cy="10369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Contact Gateway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Auth</a:t>
          </a:r>
          <a:r>
            <a:rPr lang="en-US" sz="1600" kern="1200" dirty="0"/>
            <a:t> Gateway</a:t>
          </a:r>
        </a:p>
      </dsp:txBody>
      <dsp:txXfrm>
        <a:off x="1676399" y="129624"/>
        <a:ext cx="2125728" cy="777744"/>
      </dsp:txXfrm>
    </dsp:sp>
    <dsp:sp modelId="{C49FAF0F-8898-435C-8DD3-4C332B3125C5}">
      <dsp:nvSpPr>
        <dsp:cNvPr id="0" name=""/>
        <dsp:cNvSpPr/>
      </dsp:nvSpPr>
      <dsp:spPr>
        <a:xfrm>
          <a:off x="0" y="0"/>
          <a:ext cx="1676400" cy="1036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Implementations</a:t>
          </a:r>
        </a:p>
      </dsp:txBody>
      <dsp:txXfrm>
        <a:off x="50622" y="50622"/>
        <a:ext cx="1575156" cy="935748"/>
      </dsp:txXfrm>
    </dsp:sp>
    <dsp:sp modelId="{DDCA18E9-EF83-428C-BF1D-0B846C0949F2}">
      <dsp:nvSpPr>
        <dsp:cNvPr id="0" name=""/>
        <dsp:cNvSpPr/>
      </dsp:nvSpPr>
      <dsp:spPr>
        <a:xfrm>
          <a:off x="1676400" y="1140691"/>
          <a:ext cx="2514600" cy="10369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 </a:t>
          </a:r>
          <a:r>
            <a:rPr lang="en-US" sz="1600" kern="1200" dirty="0" err="1"/>
            <a:t>Entitry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Error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Common Entities</a:t>
          </a:r>
        </a:p>
      </dsp:txBody>
      <dsp:txXfrm>
        <a:off x="1676400" y="1270315"/>
        <a:ext cx="2125728" cy="777744"/>
      </dsp:txXfrm>
    </dsp:sp>
    <dsp:sp modelId="{83A1EC5A-D506-46D2-9AC3-D2DB77CF9BB2}">
      <dsp:nvSpPr>
        <dsp:cNvPr id="0" name=""/>
        <dsp:cNvSpPr/>
      </dsp:nvSpPr>
      <dsp:spPr>
        <a:xfrm>
          <a:off x="0" y="1140691"/>
          <a:ext cx="1676400" cy="1036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Entities</a:t>
          </a:r>
        </a:p>
      </dsp:txBody>
      <dsp:txXfrm>
        <a:off x="50622" y="1191313"/>
        <a:ext cx="1575156" cy="935748"/>
      </dsp:txXfrm>
    </dsp:sp>
    <dsp:sp modelId="{E1A654B1-A031-4AA8-B50F-F29A667EC40F}">
      <dsp:nvSpPr>
        <dsp:cNvPr id="0" name=""/>
        <dsp:cNvSpPr/>
      </dsp:nvSpPr>
      <dsp:spPr>
        <a:xfrm>
          <a:off x="1676400" y="2281382"/>
          <a:ext cx="2514600" cy="10369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Contact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Authentication</a:t>
          </a:r>
        </a:p>
      </dsp:txBody>
      <dsp:txXfrm>
        <a:off x="1676400" y="2411006"/>
        <a:ext cx="2125728" cy="777744"/>
      </dsp:txXfrm>
    </dsp:sp>
    <dsp:sp modelId="{72093811-ABED-4EDB-B2D9-C4C89092BFF7}">
      <dsp:nvSpPr>
        <dsp:cNvPr id="0" name=""/>
        <dsp:cNvSpPr/>
      </dsp:nvSpPr>
      <dsp:spPr>
        <a:xfrm>
          <a:off x="0" y="2281382"/>
          <a:ext cx="1676400" cy="1036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Rest/API</a:t>
          </a:r>
        </a:p>
      </dsp:txBody>
      <dsp:txXfrm>
        <a:off x="50622" y="2332004"/>
        <a:ext cx="1575156" cy="93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7.xml"/><Relationship Id="rId7" Type="http://schemas.openxmlformats.org/officeDocument/2006/relationships/hyperlink" Target="http://localhost/CFSummit2016/work/architect03/test/ParticipantTest.cfm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/CFSummit2016/work/architect04/test/ServiceFactoryTest.cf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hyperlink" Target="http://localhost/CFSummit2016/work/architect05/com/shirak/test/ContactPackageTest.cfm" TargetMode="Externa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1.xml"/><Relationship Id="rId2" Type="http://schemas.openxmlformats.org/officeDocument/2006/relationships/hyperlink" Target="http://localhost/CFSummit2016/work/architect05/com/shirak/test/ContactPackageTest.cfm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9.png"/><Relationship Id="rId4" Type="http://schemas.openxmlformats.org/officeDocument/2006/relationships/diagramData" Target="../diagrams/data11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01" y="1759914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2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 name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2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b="1" dirty="0"/>
              <a:t> (</a:t>
            </a:r>
            <a:r>
              <a:rPr lang="en-US" b="1" dirty="0" err="1"/>
              <a:t>objects,valueobjects,beans</a:t>
            </a:r>
            <a:r>
              <a:rPr lang="en-US" b="1" dirty="0"/>
              <a:t>)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3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4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4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315987" y="4724400"/>
            <a:ext cx="3168825" cy="76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315988" y="4648200"/>
            <a:ext cx="4921427" cy="14478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477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9" y="2255096"/>
            <a:ext cx="183657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4" y="2094567"/>
            <a:ext cx="198137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35086389"/>
              </p:ext>
            </p:extLst>
          </p:nvPr>
        </p:nvGraphicFramePr>
        <p:xfrm>
          <a:off x="455612" y="3156546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83416365"/>
              </p:ext>
            </p:extLst>
          </p:nvPr>
        </p:nvGraphicFramePr>
        <p:xfrm>
          <a:off x="3427412" y="2667000"/>
          <a:ext cx="4191000" cy="331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Left Brace 22"/>
          <p:cNvSpPr/>
          <p:nvPr/>
        </p:nvSpPr>
        <p:spPr>
          <a:xfrm>
            <a:off x="3140234" y="2424907"/>
            <a:ext cx="134778" cy="38234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909871883"/>
              </p:ext>
            </p:extLst>
          </p:nvPr>
        </p:nvGraphicFramePr>
        <p:xfrm>
          <a:off x="7923212" y="2952696"/>
          <a:ext cx="3657600" cy="274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9" y="2217373"/>
            <a:ext cx="2407697" cy="19356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3113531" y="2106084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979612" y="3185172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979612" y="3581400"/>
            <a:ext cx="2057400" cy="685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612" y="2217373"/>
            <a:ext cx="2209524" cy="326666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789613" y="3185172"/>
            <a:ext cx="761999" cy="320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1612" y="3429000"/>
            <a:ext cx="1828524" cy="104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3937" y="2106084"/>
            <a:ext cx="2153881" cy="43922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286615" y="2314440"/>
            <a:ext cx="1828524" cy="17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609038" y="2422774"/>
            <a:ext cx="1677577" cy="1210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1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1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2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Framework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1412986"/>
              </p:ext>
            </p:extLst>
          </p:nvPr>
        </p:nvGraphicFramePr>
        <p:xfrm>
          <a:off x="3351212" y="3276600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612" y="2660126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Resources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247" y="4336153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(period)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consistence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286000"/>
            <a:ext cx="4572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2286000"/>
            <a:ext cx="5021956" cy="32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1220</Words>
  <Application>Microsoft Office PowerPoint</Application>
  <PresentationFormat>Custom</PresentationFormat>
  <Paragraphs>333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2016-09-27T16:17:59Z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