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64" r:id="rId3"/>
    <p:sldId id="276" r:id="rId4"/>
    <p:sldId id="266" r:id="rId5"/>
    <p:sldId id="281" r:id="rId6"/>
    <p:sldId id="282" r:id="rId7"/>
    <p:sldId id="283" r:id="rId8"/>
    <p:sldId id="284" r:id="rId9"/>
    <p:sldId id="285" r:id="rId10"/>
    <p:sldId id="290" r:id="rId11"/>
    <p:sldId id="286" r:id="rId12"/>
    <p:sldId id="287" r:id="rId13"/>
    <p:sldId id="291" r:id="rId14"/>
    <p:sldId id="288" r:id="rId15"/>
    <p:sldId id="289" r:id="rId16"/>
    <p:sldId id="277" r:id="rId17"/>
    <p:sldId id="278" r:id="rId18"/>
    <p:sldId id="279" r:id="rId19"/>
    <p:sldId id="268" r:id="rId20"/>
    <p:sldId id="269" r:id="rId21"/>
    <p:sldId id="270" r:id="rId22"/>
    <p:sldId id="280" r:id="rId23"/>
    <p:sldId id="27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9-4304-A2A3-17AD817DA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19-4304-A2A3-17AD817DA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19-4304-A2A3-17AD817DA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8/27/2016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8/27/2016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788" y="-152400"/>
            <a:ext cx="7543800" cy="754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5298" y="1524000"/>
            <a:ext cx="6006914" cy="3298825"/>
          </a:xfrm>
        </p:spPr>
        <p:txBody>
          <a:bodyPr/>
          <a:lstStyle/>
          <a:p>
            <a:r>
              <a:rPr lang="en-US" b="1" dirty="0"/>
              <a:t>Don't Just PDF, "Smart" PDF!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498" y="4882832"/>
            <a:ext cx="6387914" cy="1244600"/>
          </a:xfrm>
        </p:spPr>
        <p:txBody>
          <a:bodyPr/>
          <a:lstStyle/>
          <a:p>
            <a:r>
              <a:rPr lang="en-US" dirty="0"/>
              <a:t>Move your PDF to next level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8442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Metadata</a:t>
            </a:r>
            <a:br>
              <a:rPr lang="en-US" dirty="0"/>
            </a:br>
            <a:r>
              <a:rPr lang="en-US" dirty="0"/>
              <a:t>Includes information about the document and its contents, such as the author’s name, keywords, and copyright information, that can be used by search utilities.</a:t>
            </a:r>
          </a:p>
          <a:p>
            <a:pPr marL="0" indent="0">
              <a:buNone/>
            </a:pPr>
            <a:r>
              <a:rPr lang="en-US" b="1" dirty="0"/>
              <a:t>XMP</a:t>
            </a:r>
            <a:br>
              <a:rPr lang="en-US" dirty="0"/>
            </a:br>
            <a:r>
              <a:rPr lang="en-US" dirty="0"/>
              <a:t>The Extensible Metadata Platform (XMP) provides Adobe applications with a common XML framework that standardizes the creation, processing, and interchange of document metadata across publishing workflows.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105780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Export</a:t>
            </a:r>
            <a:br>
              <a:rPr lang="en-US" dirty="0"/>
            </a:br>
            <a:r>
              <a:rPr lang="en-US" dirty="0"/>
              <a:t>Specify the source of the PDF and destination of the XMP file.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action=“export” type=“metadata” source = “file.pdf” </a:t>
            </a:r>
            <a:r>
              <a:rPr lang="en-US" sz="2000" dirty="0" err="1"/>
              <a:t>exportTo</a:t>
            </a:r>
            <a:r>
              <a:rPr lang="en-US" sz="2000" dirty="0"/>
              <a:t> =“</a:t>
            </a:r>
            <a:r>
              <a:rPr lang="en-US" sz="2000" dirty="0" err="1"/>
              <a:t>file.xmp</a:t>
            </a:r>
            <a:r>
              <a:rPr lang="en-US" sz="2000" dirty="0"/>
              <a:t>”/&gt;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br>
              <a:rPr lang="en-US" dirty="0"/>
            </a:br>
            <a:r>
              <a:rPr lang="en-US" dirty="0"/>
              <a:t>Specify the source of the PDF, the source of XMP file and the destination for the file to be placed.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action=“import” type=“metadata” source=“file.pdf” </a:t>
            </a:r>
            <a:r>
              <a:rPr lang="en-US" sz="2000" dirty="0" err="1"/>
              <a:t>importFrom</a:t>
            </a:r>
            <a:r>
              <a:rPr lang="en-US" sz="2000" dirty="0"/>
              <a:t>=“</a:t>
            </a:r>
            <a:r>
              <a:rPr lang="en-US" sz="2000" dirty="0" err="1"/>
              <a:t>file.xmp</a:t>
            </a:r>
            <a:r>
              <a:rPr lang="en-US" sz="2000" dirty="0"/>
              <a:t>” destination=“PDF output file pathname” </a:t>
            </a:r>
            <a:r>
              <a:rPr lang="en-US" sz="1800" dirty="0"/>
              <a:t>/or </a:t>
            </a:r>
            <a:r>
              <a:rPr lang="en-US" sz="2000" dirty="0"/>
              <a:t>name=“PDF document variable name”/&gt;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1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46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Sanitization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89012" y="1752600"/>
            <a:ext cx="108966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Sanitize</a:t>
            </a:r>
            <a:br>
              <a:rPr lang="en-US" dirty="0"/>
            </a:br>
            <a:r>
              <a:rPr lang="en-US" dirty="0"/>
              <a:t>Removes metadata from your PDF </a:t>
            </a:r>
            <a:br>
              <a:rPr lang="en-US" dirty="0"/>
            </a:br>
            <a:r>
              <a:rPr lang="en-US" dirty="0"/>
              <a:t>document so that sensitive information </a:t>
            </a:r>
            <a:br>
              <a:rPr lang="en-US" dirty="0"/>
            </a:br>
            <a:r>
              <a:rPr lang="en-US" dirty="0"/>
              <a:t>is not inadvertently passed along when </a:t>
            </a:r>
            <a:br>
              <a:rPr lang="en-US" dirty="0"/>
            </a:br>
            <a:r>
              <a:rPr lang="en-US" dirty="0"/>
              <a:t>you publish your PDF.</a:t>
            </a:r>
            <a:br>
              <a:rPr lang="en-US" dirty="0"/>
            </a:br>
            <a:r>
              <a:rPr lang="en-US" dirty="0"/>
              <a:t>Sanitize removes the following: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89012" y="4114800"/>
            <a:ext cx="4676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and comment data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7412" y="4267200"/>
            <a:ext cx="4527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Actions and </a:t>
            </a:r>
            <a:r>
              <a:rPr lang="en-US" dirty="0" err="1"/>
              <a:t>javascripts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Overlapping objects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59" y="1326392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698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86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020898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4813373"/>
              </p:ext>
            </p:extLst>
          </p:nvPr>
        </p:nvGraphicFramePr>
        <p:xfrm>
          <a:off x="6297613" y="1701800"/>
          <a:ext cx="4976811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3007413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Enterprise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ShirakAvakian@gmail.com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36613" y="533400"/>
            <a:ext cx="4495800" cy="609600"/>
          </a:xfrm>
        </p:spPr>
        <p:txBody>
          <a:bodyPr>
            <a:noAutofit/>
          </a:bodyPr>
          <a:lstStyle/>
          <a:p>
            <a:r>
              <a:rPr lang="en-US" sz="3600" dirty="0"/>
              <a:t>What is 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1295400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811012"/>
            <a:ext cx="6522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</a:t>
            </a:r>
          </a:p>
          <a:p>
            <a:r>
              <a:rPr lang="en-US" sz="2000" dirty="0"/>
              <a:t>     Organization for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836612" y="3207960"/>
            <a:ext cx="6400800" cy="8382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Some Facts About PDF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4470400"/>
          </a:xfrm>
        </p:spPr>
        <p:txBody>
          <a:bodyPr/>
          <a:lstStyle/>
          <a:p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r>
              <a:rPr lang="en-US" sz="2000" dirty="0"/>
              <a:t>By 1992, Camelot had developed into PDF. Today, it is the format trusted by businesses </a:t>
            </a:r>
            <a:r>
              <a:rPr lang="en-US" dirty="0"/>
              <a:t>around the </a:t>
            </a:r>
            <a:r>
              <a:rPr lang="en-US" sz="2000" dirty="0"/>
              <a:t>world.</a:t>
            </a:r>
          </a:p>
          <a:p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7018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576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2870200"/>
          </a:xfrm>
        </p:spPr>
        <p:txBody>
          <a:bodyPr/>
          <a:lstStyle/>
          <a:p>
            <a:r>
              <a:rPr lang="en-US" sz="2000" dirty="0"/>
              <a:t>Password protect your PDF </a:t>
            </a:r>
          </a:p>
          <a:p>
            <a:r>
              <a:rPr lang="en-US" sz="2000" dirty="0"/>
              <a:t>Redact </a:t>
            </a:r>
            <a:r>
              <a:rPr lang="en-US" dirty="0"/>
              <a:t>sensitive information</a:t>
            </a:r>
            <a:endParaRPr lang="en-US" sz="2000" dirty="0"/>
          </a:p>
          <a:p>
            <a:r>
              <a:rPr lang="en-US" sz="2000" dirty="0"/>
              <a:t>Sanitization—Remove hidden data from PDF</a:t>
            </a:r>
          </a:p>
          <a:p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288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3708400"/>
          </a:xfrm>
        </p:spPr>
        <p:txBody>
          <a:bodyPr>
            <a:normAutofit/>
          </a:bodyPr>
          <a:lstStyle/>
          <a:p>
            <a:r>
              <a:rPr lang="en-US" sz="2000" dirty="0"/>
              <a:t>If you can share &amp; reduce physical occupation of 1000 books to 1000 PDF digital files resting in your lap. </a:t>
            </a:r>
          </a:p>
          <a:p>
            <a:r>
              <a:rPr lang="en-US" sz="2000" dirty="0"/>
              <a:t>If you can search for files, pages within seconds</a:t>
            </a:r>
          </a:p>
          <a:p>
            <a:r>
              <a:rPr lang="en-US" sz="2000" dirty="0"/>
              <a:t>If you can sign, edit, comment, stamp PDF</a:t>
            </a:r>
          </a:p>
          <a:p>
            <a:r>
              <a:rPr lang="en-US" sz="2000" dirty="0"/>
              <a:t>If you can secure a PDF</a:t>
            </a:r>
          </a:p>
          <a:p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99" y="1701800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3" y="19050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pPr algn="ctr"/>
            <a:r>
              <a:rPr lang="en-US" sz="3600" dirty="0"/>
              <a:t>Not yet, until we make it smarter by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827212" y="3581400"/>
            <a:ext cx="6248400" cy="2743200"/>
          </a:xfrm>
        </p:spPr>
        <p:txBody>
          <a:bodyPr>
            <a:normAutofit/>
          </a:bodyPr>
          <a:lstStyle/>
          <a:p>
            <a:r>
              <a:rPr lang="en-US" sz="2000" dirty="0"/>
              <a:t>Custom Properties</a:t>
            </a:r>
          </a:p>
          <a:p>
            <a:r>
              <a:rPr lang="en-US" dirty="0"/>
              <a:t>Exporting and importing metadata</a:t>
            </a:r>
          </a:p>
          <a:p>
            <a:r>
              <a:rPr lang="en-US" sz="2000" dirty="0"/>
              <a:t>Sanitization</a:t>
            </a:r>
          </a:p>
          <a:p>
            <a:r>
              <a:rPr lang="en-US" sz="2000" dirty="0"/>
              <a:t>Barcode</a:t>
            </a:r>
          </a:p>
          <a:p>
            <a:r>
              <a:rPr lang="en-US" sz="2000" dirty="0"/>
              <a:t>All together to create PDF workflow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4489" y="1823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Predefining workflow</a:t>
            </a:r>
          </a:p>
        </p:txBody>
      </p:sp>
    </p:spTree>
    <p:extLst>
      <p:ext uri="{BB962C8B-B14F-4D97-AF65-F5344CB8AC3E}">
        <p14:creationId xmlns:p14="http://schemas.microsoft.com/office/powerpoint/2010/main" val="30617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r>
              <a:rPr lang="en-US" sz="3600" dirty="0"/>
              <a:t>PDF Custom Properties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006008" cy="3505200"/>
          </a:xfrm>
        </p:spPr>
        <p:txBody>
          <a:bodyPr>
            <a:normAutofit/>
          </a:bodyPr>
          <a:lstStyle/>
          <a:p>
            <a:r>
              <a:rPr lang="en-US" sz="2000" dirty="0"/>
              <a:t>Ability to add custom properties to store specific data</a:t>
            </a:r>
          </a:p>
          <a:p>
            <a:r>
              <a:rPr lang="en-US" sz="2000" dirty="0"/>
              <a:t>ColdFusion can only read custom properties as of 2016 release</a:t>
            </a:r>
          </a:p>
          <a:p>
            <a:r>
              <a:rPr lang="en-US" sz="2000" dirty="0"/>
              <a:t>To Create custom properties we will use JAVA</a:t>
            </a:r>
          </a:p>
          <a:p>
            <a:r>
              <a:rPr lang="en-US" sz="2000" dirty="0"/>
              <a:t>No need to load extra library ColdFusion already has </a:t>
            </a:r>
            <a:r>
              <a:rPr lang="en-US" sz="2000" dirty="0" err="1"/>
              <a:t>iText</a:t>
            </a:r>
            <a:r>
              <a:rPr lang="en-US" sz="2000" dirty="0"/>
              <a:t> java library pre-loaded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053572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19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155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322</Words>
  <Application>Microsoft Office PowerPoint</Application>
  <PresentationFormat>Custom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Books 16x9</vt:lpstr>
      <vt:lpstr>Don't Just PDF, "Smart" PDF!</vt:lpstr>
      <vt:lpstr>Who am I</vt:lpstr>
      <vt:lpstr>What is PDF</vt:lpstr>
      <vt:lpstr>History</vt:lpstr>
      <vt:lpstr>Security</vt:lpstr>
      <vt:lpstr>Conclusion</vt:lpstr>
      <vt:lpstr>Not yet, until we make it smarter by</vt:lpstr>
      <vt:lpstr>PDF Custom Properties</vt:lpstr>
      <vt:lpstr>PowerPoint Presentation</vt:lpstr>
      <vt:lpstr>Exporting and importing metadata</vt:lpstr>
      <vt:lpstr>Exporting and importing metadata</vt:lpstr>
      <vt:lpstr>PowerPoint Presentation</vt:lpstr>
      <vt:lpstr>Sanitization</vt:lpstr>
      <vt:lpstr>PowerPoint Presentation</vt:lpstr>
      <vt:lpstr>Title and Content Layout with Chart 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+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2016-08-27T23:17:33Z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