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media/image18.jpg" ContentType="image/png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7"/>
  </p:notesMasterIdLst>
  <p:handoutMasterIdLst>
    <p:handoutMasterId r:id="rId38"/>
  </p:handoutMasterIdLst>
  <p:sldIdLst>
    <p:sldId id="357" r:id="rId3"/>
    <p:sldId id="358" r:id="rId4"/>
    <p:sldId id="359" r:id="rId5"/>
    <p:sldId id="360" r:id="rId6"/>
    <p:sldId id="361" r:id="rId7"/>
    <p:sldId id="362" r:id="rId8"/>
    <p:sldId id="363" r:id="rId9"/>
    <p:sldId id="389" r:id="rId10"/>
    <p:sldId id="388" r:id="rId11"/>
    <p:sldId id="364" r:id="rId12"/>
    <p:sldId id="365" r:id="rId13"/>
    <p:sldId id="366" r:id="rId14"/>
    <p:sldId id="367" r:id="rId15"/>
    <p:sldId id="369" r:id="rId16"/>
    <p:sldId id="370" r:id="rId17"/>
    <p:sldId id="371" r:id="rId18"/>
    <p:sldId id="391" r:id="rId19"/>
    <p:sldId id="390" r:id="rId20"/>
    <p:sldId id="382" r:id="rId21"/>
    <p:sldId id="372" r:id="rId22"/>
    <p:sldId id="376" r:id="rId23"/>
    <p:sldId id="375" r:id="rId24"/>
    <p:sldId id="373" r:id="rId25"/>
    <p:sldId id="374" r:id="rId26"/>
    <p:sldId id="377" r:id="rId27"/>
    <p:sldId id="378" r:id="rId28"/>
    <p:sldId id="379" r:id="rId29"/>
    <p:sldId id="380" r:id="rId30"/>
    <p:sldId id="381" r:id="rId31"/>
    <p:sldId id="383" r:id="rId32"/>
    <p:sldId id="384" r:id="rId33"/>
    <p:sldId id="385" r:id="rId34"/>
    <p:sldId id="386" r:id="rId35"/>
    <p:sldId id="387" r:id="rId36"/>
  </p:sldIdLst>
  <p:sldSz cx="12188825" cy="6858000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04" autoAdjust="0"/>
    <p:restoredTop sz="94629" autoAdjust="0"/>
  </p:normalViewPr>
  <p:slideViewPr>
    <p:cSldViewPr showGuides="1">
      <p:cViewPr varScale="1">
        <p:scale>
          <a:sx n="78" d="100"/>
          <a:sy n="78" d="100"/>
        </p:scale>
        <p:origin x="485" y="67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179AEF-382F-4E18-87B5-DC925CD2BD71}" type="doc">
      <dgm:prSet loTypeId="urn:microsoft.com/office/officeart/2005/8/layout/process1" loCatId="process" qsTypeId="urn:microsoft.com/office/officeart/2005/8/quickstyle/simple1" qsCatId="simple" csTypeId="urn:microsoft.com/office/officeart/2005/8/colors/accent6_2" csCatId="accent6" phldr="1"/>
      <dgm:spPr/>
    </dgm:pt>
    <dgm:pt modelId="{04A42EE0-D816-4618-BBC4-D4C45CFAA575}">
      <dgm:prSet phldrT="[Text]"/>
      <dgm:spPr/>
      <dgm:t>
        <a:bodyPr/>
        <a:lstStyle/>
        <a:p>
          <a:r>
            <a:rPr lang="en-US" dirty="0"/>
            <a:t>Read Initial specification</a:t>
          </a:r>
        </a:p>
      </dgm:t>
    </dgm:pt>
    <dgm:pt modelId="{9B996B4B-3BE2-4E6A-8280-95AAD9159D09}" type="parTrans" cxnId="{9DBB1EBF-8BD4-47E9-A5B4-4E44E55F4678}">
      <dgm:prSet/>
      <dgm:spPr/>
      <dgm:t>
        <a:bodyPr/>
        <a:lstStyle/>
        <a:p>
          <a:endParaRPr lang="en-US"/>
        </a:p>
      </dgm:t>
    </dgm:pt>
    <dgm:pt modelId="{C08174E2-BE37-4DB2-9A3C-DD81F01147C2}" type="sibTrans" cxnId="{9DBB1EBF-8BD4-47E9-A5B4-4E44E55F4678}">
      <dgm:prSet/>
      <dgm:spPr/>
      <dgm:t>
        <a:bodyPr/>
        <a:lstStyle/>
        <a:p>
          <a:endParaRPr lang="en-US"/>
        </a:p>
      </dgm:t>
    </dgm:pt>
    <dgm:pt modelId="{BD3ED433-FCA4-4E6E-842E-40ACDB09394C}">
      <dgm:prSet phldrT="[Text]"/>
      <dgm:spPr/>
      <dgm:t>
        <a:bodyPr/>
        <a:lstStyle/>
        <a:p>
          <a:r>
            <a:rPr lang="en-US" dirty="0"/>
            <a:t>Visualize </a:t>
          </a:r>
        </a:p>
      </dgm:t>
    </dgm:pt>
    <dgm:pt modelId="{96D2B8C7-FCC0-4580-8924-FD8D710C428F}" type="parTrans" cxnId="{012C1D21-2B32-48D8-B578-0EF175181DE5}">
      <dgm:prSet/>
      <dgm:spPr/>
      <dgm:t>
        <a:bodyPr/>
        <a:lstStyle/>
        <a:p>
          <a:endParaRPr lang="en-US"/>
        </a:p>
      </dgm:t>
    </dgm:pt>
    <dgm:pt modelId="{502889A5-FC35-456D-B0F8-84860B58D082}" type="sibTrans" cxnId="{012C1D21-2B32-48D8-B578-0EF175181DE5}">
      <dgm:prSet/>
      <dgm:spPr/>
      <dgm:t>
        <a:bodyPr/>
        <a:lstStyle/>
        <a:p>
          <a:endParaRPr lang="en-US"/>
        </a:p>
      </dgm:t>
    </dgm:pt>
    <dgm:pt modelId="{D91922FB-B4FF-4116-90AF-7A2D0A3F467A}">
      <dgm:prSet phldrT="[Text]"/>
      <dgm:spPr/>
      <dgm:t>
        <a:bodyPr/>
        <a:lstStyle/>
        <a:p>
          <a:r>
            <a:rPr lang="en-US" dirty="0"/>
            <a:t>Know your environment</a:t>
          </a:r>
        </a:p>
      </dgm:t>
    </dgm:pt>
    <dgm:pt modelId="{8D0CB21C-D724-4BBB-BB36-0BDD4A64B78F}" type="parTrans" cxnId="{221409F1-1661-4213-90B0-F732C73C05C3}">
      <dgm:prSet/>
      <dgm:spPr/>
      <dgm:t>
        <a:bodyPr/>
        <a:lstStyle/>
        <a:p>
          <a:endParaRPr lang="en-US"/>
        </a:p>
      </dgm:t>
    </dgm:pt>
    <dgm:pt modelId="{D60C0205-C0A0-4371-84E3-E2DCF01C05C7}" type="sibTrans" cxnId="{221409F1-1661-4213-90B0-F732C73C05C3}">
      <dgm:prSet/>
      <dgm:spPr/>
      <dgm:t>
        <a:bodyPr/>
        <a:lstStyle/>
        <a:p>
          <a:endParaRPr lang="en-US"/>
        </a:p>
      </dgm:t>
    </dgm:pt>
    <dgm:pt modelId="{58FAFEB0-73E5-4493-A2A9-9B59CDA17F29}" type="pres">
      <dgm:prSet presAssocID="{64179AEF-382F-4E18-87B5-DC925CD2BD71}" presName="Name0" presStyleCnt="0">
        <dgm:presLayoutVars>
          <dgm:dir/>
          <dgm:resizeHandles val="exact"/>
        </dgm:presLayoutVars>
      </dgm:prSet>
      <dgm:spPr/>
    </dgm:pt>
    <dgm:pt modelId="{5BB36E95-EC7E-428B-A6E7-C8170358D1B0}" type="pres">
      <dgm:prSet presAssocID="{04A42EE0-D816-4618-BBC4-D4C45CFAA575}" presName="node" presStyleLbl="node1" presStyleIdx="0" presStyleCnt="3" custLinFactX="-48797" custLinFactNeighborX="-100000" custLinFactNeighborY="-24364">
        <dgm:presLayoutVars>
          <dgm:bulletEnabled val="1"/>
        </dgm:presLayoutVars>
      </dgm:prSet>
      <dgm:spPr/>
    </dgm:pt>
    <dgm:pt modelId="{6701307D-1CBE-4587-9DF2-124B7F19B241}" type="pres">
      <dgm:prSet presAssocID="{C08174E2-BE37-4DB2-9A3C-DD81F01147C2}" presName="sibTrans" presStyleLbl="sibTrans2D1" presStyleIdx="0" presStyleCnt="2"/>
      <dgm:spPr/>
    </dgm:pt>
    <dgm:pt modelId="{2D375D2F-79B7-4C5C-A53B-78E9612A46DA}" type="pres">
      <dgm:prSet presAssocID="{C08174E2-BE37-4DB2-9A3C-DD81F01147C2}" presName="connectorText" presStyleLbl="sibTrans2D1" presStyleIdx="0" presStyleCnt="2"/>
      <dgm:spPr/>
    </dgm:pt>
    <dgm:pt modelId="{E907C7BB-9C1B-4976-904A-50D78C80DBFA}" type="pres">
      <dgm:prSet presAssocID="{BD3ED433-FCA4-4E6E-842E-40ACDB09394C}" presName="node" presStyleLbl="node1" presStyleIdx="1" presStyleCnt="3" custLinFactNeighborX="1074" custLinFactNeighborY="-1281">
        <dgm:presLayoutVars>
          <dgm:bulletEnabled val="1"/>
        </dgm:presLayoutVars>
      </dgm:prSet>
      <dgm:spPr/>
    </dgm:pt>
    <dgm:pt modelId="{0AA1E15F-B6B1-4B05-8FF3-D187D8EB0CE3}" type="pres">
      <dgm:prSet presAssocID="{502889A5-FC35-456D-B0F8-84860B58D082}" presName="sibTrans" presStyleLbl="sibTrans2D1" presStyleIdx="1" presStyleCnt="2"/>
      <dgm:spPr/>
    </dgm:pt>
    <dgm:pt modelId="{8DD593E5-378E-401E-8F75-3DC682391CB4}" type="pres">
      <dgm:prSet presAssocID="{502889A5-FC35-456D-B0F8-84860B58D082}" presName="connectorText" presStyleLbl="sibTrans2D1" presStyleIdx="1" presStyleCnt="2"/>
      <dgm:spPr/>
    </dgm:pt>
    <dgm:pt modelId="{9692CC84-FC76-43EE-A69F-7FD6FF904F6F}" type="pres">
      <dgm:prSet presAssocID="{D91922FB-B4FF-4116-90AF-7A2D0A3F467A}" presName="node" presStyleLbl="node1" presStyleIdx="2" presStyleCnt="3" custLinFactNeighborX="2985" custLinFactNeighborY="32426">
        <dgm:presLayoutVars>
          <dgm:bulletEnabled val="1"/>
        </dgm:presLayoutVars>
      </dgm:prSet>
      <dgm:spPr/>
    </dgm:pt>
  </dgm:ptLst>
  <dgm:cxnLst>
    <dgm:cxn modelId="{4737588C-FB6B-4884-AF33-F124DB03D68A}" type="presOf" srcId="{C08174E2-BE37-4DB2-9A3C-DD81F01147C2}" destId="{2D375D2F-79B7-4C5C-A53B-78E9612A46DA}" srcOrd="1" destOrd="0" presId="urn:microsoft.com/office/officeart/2005/8/layout/process1"/>
    <dgm:cxn modelId="{4262A324-E3ED-4083-A388-51E9DE116F32}" type="presOf" srcId="{C08174E2-BE37-4DB2-9A3C-DD81F01147C2}" destId="{6701307D-1CBE-4587-9DF2-124B7F19B241}" srcOrd="0" destOrd="0" presId="urn:microsoft.com/office/officeart/2005/8/layout/process1"/>
    <dgm:cxn modelId="{9DBB1EBF-8BD4-47E9-A5B4-4E44E55F4678}" srcId="{64179AEF-382F-4E18-87B5-DC925CD2BD71}" destId="{04A42EE0-D816-4618-BBC4-D4C45CFAA575}" srcOrd="0" destOrd="0" parTransId="{9B996B4B-3BE2-4E6A-8280-95AAD9159D09}" sibTransId="{C08174E2-BE37-4DB2-9A3C-DD81F01147C2}"/>
    <dgm:cxn modelId="{3196803D-A99F-47FE-A28E-0B4F0288133C}" type="presOf" srcId="{502889A5-FC35-456D-B0F8-84860B58D082}" destId="{0AA1E15F-B6B1-4B05-8FF3-D187D8EB0CE3}" srcOrd="0" destOrd="0" presId="urn:microsoft.com/office/officeart/2005/8/layout/process1"/>
    <dgm:cxn modelId="{012C1D21-2B32-48D8-B578-0EF175181DE5}" srcId="{64179AEF-382F-4E18-87B5-DC925CD2BD71}" destId="{BD3ED433-FCA4-4E6E-842E-40ACDB09394C}" srcOrd="1" destOrd="0" parTransId="{96D2B8C7-FCC0-4580-8924-FD8D710C428F}" sibTransId="{502889A5-FC35-456D-B0F8-84860B58D082}"/>
    <dgm:cxn modelId="{EC3599F1-F92C-4230-8EBA-33876C3A7BC0}" type="presOf" srcId="{D91922FB-B4FF-4116-90AF-7A2D0A3F467A}" destId="{9692CC84-FC76-43EE-A69F-7FD6FF904F6F}" srcOrd="0" destOrd="0" presId="urn:microsoft.com/office/officeart/2005/8/layout/process1"/>
    <dgm:cxn modelId="{AFEB491B-88CF-4E18-8245-FCB6FE49825F}" type="presOf" srcId="{64179AEF-382F-4E18-87B5-DC925CD2BD71}" destId="{58FAFEB0-73E5-4493-A2A9-9B59CDA17F29}" srcOrd="0" destOrd="0" presId="urn:microsoft.com/office/officeart/2005/8/layout/process1"/>
    <dgm:cxn modelId="{221409F1-1661-4213-90B0-F732C73C05C3}" srcId="{64179AEF-382F-4E18-87B5-DC925CD2BD71}" destId="{D91922FB-B4FF-4116-90AF-7A2D0A3F467A}" srcOrd="2" destOrd="0" parTransId="{8D0CB21C-D724-4BBB-BB36-0BDD4A64B78F}" sibTransId="{D60C0205-C0A0-4371-84E3-E2DCF01C05C7}"/>
    <dgm:cxn modelId="{ED038016-CB6C-4E08-8A9D-A624064A6CC4}" type="presOf" srcId="{BD3ED433-FCA4-4E6E-842E-40ACDB09394C}" destId="{E907C7BB-9C1B-4976-904A-50D78C80DBFA}" srcOrd="0" destOrd="0" presId="urn:microsoft.com/office/officeart/2005/8/layout/process1"/>
    <dgm:cxn modelId="{BE0CF3E6-C396-498E-B591-563F4D3D8E3C}" type="presOf" srcId="{04A42EE0-D816-4618-BBC4-D4C45CFAA575}" destId="{5BB36E95-EC7E-428B-A6E7-C8170358D1B0}" srcOrd="0" destOrd="0" presId="urn:microsoft.com/office/officeart/2005/8/layout/process1"/>
    <dgm:cxn modelId="{BAC3D5E2-375A-4166-9C2F-7E666F0D581D}" type="presOf" srcId="{502889A5-FC35-456D-B0F8-84860B58D082}" destId="{8DD593E5-378E-401E-8F75-3DC682391CB4}" srcOrd="1" destOrd="0" presId="urn:microsoft.com/office/officeart/2005/8/layout/process1"/>
    <dgm:cxn modelId="{437A294D-BE73-4FB2-A7C4-E3B3DE268D18}" type="presParOf" srcId="{58FAFEB0-73E5-4493-A2A9-9B59CDA17F29}" destId="{5BB36E95-EC7E-428B-A6E7-C8170358D1B0}" srcOrd="0" destOrd="0" presId="urn:microsoft.com/office/officeart/2005/8/layout/process1"/>
    <dgm:cxn modelId="{BD697658-72D3-4CF8-A326-3693BE8C65CE}" type="presParOf" srcId="{58FAFEB0-73E5-4493-A2A9-9B59CDA17F29}" destId="{6701307D-1CBE-4587-9DF2-124B7F19B241}" srcOrd="1" destOrd="0" presId="urn:microsoft.com/office/officeart/2005/8/layout/process1"/>
    <dgm:cxn modelId="{2C0B9B3B-2C06-449E-9491-0F6DAB291598}" type="presParOf" srcId="{6701307D-1CBE-4587-9DF2-124B7F19B241}" destId="{2D375D2F-79B7-4C5C-A53B-78E9612A46DA}" srcOrd="0" destOrd="0" presId="urn:microsoft.com/office/officeart/2005/8/layout/process1"/>
    <dgm:cxn modelId="{5F20B086-4CD1-4988-A505-4CD8BD675729}" type="presParOf" srcId="{58FAFEB0-73E5-4493-A2A9-9B59CDA17F29}" destId="{E907C7BB-9C1B-4976-904A-50D78C80DBFA}" srcOrd="2" destOrd="0" presId="urn:microsoft.com/office/officeart/2005/8/layout/process1"/>
    <dgm:cxn modelId="{B74C71C8-2C94-49F6-9549-4687123EA0D3}" type="presParOf" srcId="{58FAFEB0-73E5-4493-A2A9-9B59CDA17F29}" destId="{0AA1E15F-B6B1-4B05-8FF3-D187D8EB0CE3}" srcOrd="3" destOrd="0" presId="urn:microsoft.com/office/officeart/2005/8/layout/process1"/>
    <dgm:cxn modelId="{FFE4CA01-F77A-44BA-9EFB-BCB79816DBF9}" type="presParOf" srcId="{0AA1E15F-B6B1-4B05-8FF3-D187D8EB0CE3}" destId="{8DD593E5-378E-401E-8F75-3DC682391CB4}" srcOrd="0" destOrd="0" presId="urn:microsoft.com/office/officeart/2005/8/layout/process1"/>
    <dgm:cxn modelId="{B683553E-6DE0-42CF-9CF6-0D304CC5EFDC}" type="presParOf" srcId="{58FAFEB0-73E5-4493-A2A9-9B59CDA17F29}" destId="{9692CC84-FC76-43EE-A69F-7FD6FF904F6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983B57-242D-482E-9F29-19E8B3BA3B98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7E2D08E1-80CF-4116-870F-A107038FC2D6}">
      <dgm:prSet phldrT="[Text]"/>
      <dgm:spPr/>
      <dgm:t>
        <a:bodyPr/>
        <a:lstStyle/>
        <a:p>
          <a:r>
            <a:rPr lang="en-US" dirty="0"/>
            <a:t>Meet with users ( not managers )</a:t>
          </a:r>
        </a:p>
      </dgm:t>
    </dgm:pt>
    <dgm:pt modelId="{F53D6D64-8B1E-4B86-99BE-3DEB4E145C8D}" type="parTrans" cxnId="{4EFEC24A-724B-40A8-AC23-7B6E0E49540C}">
      <dgm:prSet/>
      <dgm:spPr/>
      <dgm:t>
        <a:bodyPr/>
        <a:lstStyle/>
        <a:p>
          <a:endParaRPr lang="en-US"/>
        </a:p>
      </dgm:t>
    </dgm:pt>
    <dgm:pt modelId="{A8EAD510-0C26-4DFE-B466-F12F152A55CD}" type="sibTrans" cxnId="{4EFEC24A-724B-40A8-AC23-7B6E0E49540C}">
      <dgm:prSet/>
      <dgm:spPr/>
      <dgm:t>
        <a:bodyPr/>
        <a:lstStyle/>
        <a:p>
          <a:endParaRPr lang="en-US"/>
        </a:p>
      </dgm:t>
    </dgm:pt>
    <dgm:pt modelId="{B4FAE31B-2BC9-4158-AE32-403328556CAB}">
      <dgm:prSet phldrT="[Text]"/>
      <dgm:spPr/>
      <dgm:t>
        <a:bodyPr/>
        <a:lstStyle/>
        <a:p>
          <a:r>
            <a:rPr lang="en-US" dirty="0"/>
            <a:t>Write down any manual process</a:t>
          </a:r>
        </a:p>
      </dgm:t>
    </dgm:pt>
    <dgm:pt modelId="{3272CA65-B202-4C6C-BF99-052FB7B7AB16}" type="parTrans" cxnId="{9831AE9F-58A1-4CDB-92E3-55A70DCA06EC}">
      <dgm:prSet/>
      <dgm:spPr/>
      <dgm:t>
        <a:bodyPr/>
        <a:lstStyle/>
        <a:p>
          <a:endParaRPr lang="en-US"/>
        </a:p>
      </dgm:t>
    </dgm:pt>
    <dgm:pt modelId="{840A98B6-E6EC-48CE-9FDD-CA4EB958063C}" type="sibTrans" cxnId="{9831AE9F-58A1-4CDB-92E3-55A70DCA06EC}">
      <dgm:prSet/>
      <dgm:spPr/>
      <dgm:t>
        <a:bodyPr/>
        <a:lstStyle/>
        <a:p>
          <a:endParaRPr lang="en-US"/>
        </a:p>
      </dgm:t>
    </dgm:pt>
    <dgm:pt modelId="{3E9D3B09-A701-4203-A837-2CCD5016716D}">
      <dgm:prSet phldrT="[Text]"/>
      <dgm:spPr/>
      <dgm:t>
        <a:bodyPr/>
        <a:lstStyle/>
        <a:p>
          <a:r>
            <a:rPr lang="en-US" dirty="0"/>
            <a:t>Draft your solutions</a:t>
          </a:r>
        </a:p>
      </dgm:t>
    </dgm:pt>
    <dgm:pt modelId="{5A9406A0-4551-4147-BC57-495A396C6E14}" type="parTrans" cxnId="{03D03412-195D-4335-A171-716C3B48E97B}">
      <dgm:prSet/>
      <dgm:spPr/>
      <dgm:t>
        <a:bodyPr/>
        <a:lstStyle/>
        <a:p>
          <a:endParaRPr lang="en-US"/>
        </a:p>
      </dgm:t>
    </dgm:pt>
    <dgm:pt modelId="{F97711BA-485D-49B4-911C-939AC0ADF0B4}" type="sibTrans" cxnId="{03D03412-195D-4335-A171-716C3B48E97B}">
      <dgm:prSet/>
      <dgm:spPr/>
      <dgm:t>
        <a:bodyPr/>
        <a:lstStyle/>
        <a:p>
          <a:endParaRPr lang="en-US"/>
        </a:p>
      </dgm:t>
    </dgm:pt>
    <dgm:pt modelId="{3BD6E7D3-A767-483C-8FDE-51F3C926772D}" type="pres">
      <dgm:prSet presAssocID="{87983B57-242D-482E-9F29-19E8B3BA3B98}" presName="Name0" presStyleCnt="0">
        <dgm:presLayoutVars>
          <dgm:dir/>
          <dgm:resizeHandles val="exact"/>
        </dgm:presLayoutVars>
      </dgm:prSet>
      <dgm:spPr/>
    </dgm:pt>
    <dgm:pt modelId="{9BE020C5-0327-4B7E-838A-87D434CB6CFA}" type="pres">
      <dgm:prSet presAssocID="{7E2D08E1-80CF-4116-870F-A107038FC2D6}" presName="node" presStyleLbl="node1" presStyleIdx="0" presStyleCnt="3">
        <dgm:presLayoutVars>
          <dgm:bulletEnabled val="1"/>
        </dgm:presLayoutVars>
      </dgm:prSet>
      <dgm:spPr/>
    </dgm:pt>
    <dgm:pt modelId="{8221CBB1-A971-4D80-836A-899E52288B1B}" type="pres">
      <dgm:prSet presAssocID="{A8EAD510-0C26-4DFE-B466-F12F152A55CD}" presName="sibTrans" presStyleLbl="sibTrans2D1" presStyleIdx="0" presStyleCnt="2"/>
      <dgm:spPr/>
    </dgm:pt>
    <dgm:pt modelId="{5EE73023-B7D5-42E6-8E61-D576D2C73987}" type="pres">
      <dgm:prSet presAssocID="{A8EAD510-0C26-4DFE-B466-F12F152A55CD}" presName="connectorText" presStyleLbl="sibTrans2D1" presStyleIdx="0" presStyleCnt="2"/>
      <dgm:spPr/>
    </dgm:pt>
    <dgm:pt modelId="{294D044A-DFDA-4B97-A530-B859D3C18332}" type="pres">
      <dgm:prSet presAssocID="{B4FAE31B-2BC9-4158-AE32-403328556CAB}" presName="node" presStyleLbl="node1" presStyleIdx="1" presStyleCnt="3" custLinFactNeighborX="-1072" custLinFactNeighborY="29634">
        <dgm:presLayoutVars>
          <dgm:bulletEnabled val="1"/>
        </dgm:presLayoutVars>
      </dgm:prSet>
      <dgm:spPr/>
    </dgm:pt>
    <dgm:pt modelId="{2322AB05-2B48-46DC-BAF0-ADE956818257}" type="pres">
      <dgm:prSet presAssocID="{840A98B6-E6EC-48CE-9FDD-CA4EB958063C}" presName="sibTrans" presStyleLbl="sibTrans2D1" presStyleIdx="1" presStyleCnt="2"/>
      <dgm:spPr/>
    </dgm:pt>
    <dgm:pt modelId="{9AA0CE49-A6CC-4411-9167-9E7BAD810B96}" type="pres">
      <dgm:prSet presAssocID="{840A98B6-E6EC-48CE-9FDD-CA4EB958063C}" presName="connectorText" presStyleLbl="sibTrans2D1" presStyleIdx="1" presStyleCnt="2"/>
      <dgm:spPr/>
    </dgm:pt>
    <dgm:pt modelId="{00F7CE4A-2E20-4FD7-8B63-5E9E8E3217EE}" type="pres">
      <dgm:prSet presAssocID="{3E9D3B09-A701-4203-A837-2CCD5016716D}" presName="node" presStyleLbl="node1" presStyleIdx="2" presStyleCnt="3" custLinFactNeighborX="-1307" custLinFactNeighborY="46942">
        <dgm:presLayoutVars>
          <dgm:bulletEnabled val="1"/>
        </dgm:presLayoutVars>
      </dgm:prSet>
      <dgm:spPr/>
    </dgm:pt>
  </dgm:ptLst>
  <dgm:cxnLst>
    <dgm:cxn modelId="{6FCBB6E2-9851-403D-97F4-79212A20F8CC}" type="presOf" srcId="{840A98B6-E6EC-48CE-9FDD-CA4EB958063C}" destId="{9AA0CE49-A6CC-4411-9167-9E7BAD810B96}" srcOrd="1" destOrd="0" presId="urn:microsoft.com/office/officeart/2005/8/layout/process1"/>
    <dgm:cxn modelId="{A80B627A-CBFB-4192-8AEF-B6ED72C78F3C}" type="presOf" srcId="{87983B57-242D-482E-9F29-19E8B3BA3B98}" destId="{3BD6E7D3-A767-483C-8FDE-51F3C926772D}" srcOrd="0" destOrd="0" presId="urn:microsoft.com/office/officeart/2005/8/layout/process1"/>
    <dgm:cxn modelId="{B08027F8-8290-47E9-AB37-FCF756A7B36E}" type="presOf" srcId="{B4FAE31B-2BC9-4158-AE32-403328556CAB}" destId="{294D044A-DFDA-4B97-A530-B859D3C18332}" srcOrd="0" destOrd="0" presId="urn:microsoft.com/office/officeart/2005/8/layout/process1"/>
    <dgm:cxn modelId="{44F1B3CE-2EB3-4373-ACEA-2469A2E44D99}" type="presOf" srcId="{840A98B6-E6EC-48CE-9FDD-CA4EB958063C}" destId="{2322AB05-2B48-46DC-BAF0-ADE956818257}" srcOrd="0" destOrd="0" presId="urn:microsoft.com/office/officeart/2005/8/layout/process1"/>
    <dgm:cxn modelId="{532E0D2C-B916-417F-8DE5-7F8345AA5DE7}" type="presOf" srcId="{A8EAD510-0C26-4DFE-B466-F12F152A55CD}" destId="{8221CBB1-A971-4D80-836A-899E52288B1B}" srcOrd="0" destOrd="0" presId="urn:microsoft.com/office/officeart/2005/8/layout/process1"/>
    <dgm:cxn modelId="{8F66DCA2-B2A8-4A6D-95AB-BDBB767C6651}" type="presOf" srcId="{A8EAD510-0C26-4DFE-B466-F12F152A55CD}" destId="{5EE73023-B7D5-42E6-8E61-D576D2C73987}" srcOrd="1" destOrd="0" presId="urn:microsoft.com/office/officeart/2005/8/layout/process1"/>
    <dgm:cxn modelId="{1E76FA47-609A-4132-B4D4-BFB569F93387}" type="presOf" srcId="{3E9D3B09-A701-4203-A837-2CCD5016716D}" destId="{00F7CE4A-2E20-4FD7-8B63-5E9E8E3217EE}" srcOrd="0" destOrd="0" presId="urn:microsoft.com/office/officeart/2005/8/layout/process1"/>
    <dgm:cxn modelId="{1982BE28-B381-4497-8A07-820B97E33DE8}" type="presOf" srcId="{7E2D08E1-80CF-4116-870F-A107038FC2D6}" destId="{9BE020C5-0327-4B7E-838A-87D434CB6CFA}" srcOrd="0" destOrd="0" presId="urn:microsoft.com/office/officeart/2005/8/layout/process1"/>
    <dgm:cxn modelId="{03D03412-195D-4335-A171-716C3B48E97B}" srcId="{87983B57-242D-482E-9F29-19E8B3BA3B98}" destId="{3E9D3B09-A701-4203-A837-2CCD5016716D}" srcOrd="2" destOrd="0" parTransId="{5A9406A0-4551-4147-BC57-495A396C6E14}" sibTransId="{F97711BA-485D-49B4-911C-939AC0ADF0B4}"/>
    <dgm:cxn modelId="{4EFEC24A-724B-40A8-AC23-7B6E0E49540C}" srcId="{87983B57-242D-482E-9F29-19E8B3BA3B98}" destId="{7E2D08E1-80CF-4116-870F-A107038FC2D6}" srcOrd="0" destOrd="0" parTransId="{F53D6D64-8B1E-4B86-99BE-3DEB4E145C8D}" sibTransId="{A8EAD510-0C26-4DFE-B466-F12F152A55CD}"/>
    <dgm:cxn modelId="{9831AE9F-58A1-4CDB-92E3-55A70DCA06EC}" srcId="{87983B57-242D-482E-9F29-19E8B3BA3B98}" destId="{B4FAE31B-2BC9-4158-AE32-403328556CAB}" srcOrd="1" destOrd="0" parTransId="{3272CA65-B202-4C6C-BF99-052FB7B7AB16}" sibTransId="{840A98B6-E6EC-48CE-9FDD-CA4EB958063C}"/>
    <dgm:cxn modelId="{E4C33679-EC0B-4B75-89C9-A6B0F88F5D09}" type="presParOf" srcId="{3BD6E7D3-A767-483C-8FDE-51F3C926772D}" destId="{9BE020C5-0327-4B7E-838A-87D434CB6CFA}" srcOrd="0" destOrd="0" presId="urn:microsoft.com/office/officeart/2005/8/layout/process1"/>
    <dgm:cxn modelId="{F6540228-FA30-4261-96E6-6AE24B85428D}" type="presParOf" srcId="{3BD6E7D3-A767-483C-8FDE-51F3C926772D}" destId="{8221CBB1-A971-4D80-836A-899E52288B1B}" srcOrd="1" destOrd="0" presId="urn:microsoft.com/office/officeart/2005/8/layout/process1"/>
    <dgm:cxn modelId="{ADF83321-61A9-4793-98E8-3DB21DCF41D7}" type="presParOf" srcId="{8221CBB1-A971-4D80-836A-899E52288B1B}" destId="{5EE73023-B7D5-42E6-8E61-D576D2C73987}" srcOrd="0" destOrd="0" presId="urn:microsoft.com/office/officeart/2005/8/layout/process1"/>
    <dgm:cxn modelId="{3607A03A-F06E-450B-A929-B88D76B771D2}" type="presParOf" srcId="{3BD6E7D3-A767-483C-8FDE-51F3C926772D}" destId="{294D044A-DFDA-4B97-A530-B859D3C18332}" srcOrd="2" destOrd="0" presId="urn:microsoft.com/office/officeart/2005/8/layout/process1"/>
    <dgm:cxn modelId="{38381820-4294-43D6-ACF8-322D255D2F5F}" type="presParOf" srcId="{3BD6E7D3-A767-483C-8FDE-51F3C926772D}" destId="{2322AB05-2B48-46DC-BAF0-ADE956818257}" srcOrd="3" destOrd="0" presId="urn:microsoft.com/office/officeart/2005/8/layout/process1"/>
    <dgm:cxn modelId="{31FECE83-087F-46B1-A5E3-23A73BC6AC67}" type="presParOf" srcId="{2322AB05-2B48-46DC-BAF0-ADE956818257}" destId="{9AA0CE49-A6CC-4411-9167-9E7BAD810B96}" srcOrd="0" destOrd="0" presId="urn:microsoft.com/office/officeart/2005/8/layout/process1"/>
    <dgm:cxn modelId="{CC13FAE5-CD65-440C-A193-D6BA4ABED963}" type="presParOf" srcId="{3BD6E7D3-A767-483C-8FDE-51F3C926772D}" destId="{00F7CE4A-2E20-4FD7-8B63-5E9E8E3217E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97AC48-4B2F-4C90-B99C-CF28FC5E42CC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60D56BD1-315A-426A-B953-883EDBA1F24A}">
      <dgm:prSet phldrT="[Text]"/>
      <dgm:spPr/>
      <dgm:t>
        <a:bodyPr/>
        <a:lstStyle/>
        <a:p>
          <a:r>
            <a:rPr lang="en-US" dirty="0"/>
            <a:t>Timeline/budget</a:t>
          </a:r>
        </a:p>
      </dgm:t>
    </dgm:pt>
    <dgm:pt modelId="{D41EB51D-D92B-48FE-9895-7D24FB5021D5}" type="parTrans" cxnId="{80D494D4-9CA8-4111-A066-EEDBDD40E7B3}">
      <dgm:prSet/>
      <dgm:spPr/>
      <dgm:t>
        <a:bodyPr/>
        <a:lstStyle/>
        <a:p>
          <a:endParaRPr lang="en-US"/>
        </a:p>
      </dgm:t>
    </dgm:pt>
    <dgm:pt modelId="{4E9ADAFB-1B92-4859-A3D4-8BDB94FD4559}" type="sibTrans" cxnId="{80D494D4-9CA8-4111-A066-EEDBDD40E7B3}">
      <dgm:prSet/>
      <dgm:spPr/>
      <dgm:t>
        <a:bodyPr/>
        <a:lstStyle/>
        <a:p>
          <a:endParaRPr lang="en-US"/>
        </a:p>
      </dgm:t>
    </dgm:pt>
    <dgm:pt modelId="{DE52C233-E831-46CF-910E-BF917479B9C0}">
      <dgm:prSet phldrT="[Text]"/>
      <dgm:spPr/>
      <dgm:t>
        <a:bodyPr/>
        <a:lstStyle/>
        <a:p>
          <a:r>
            <a:rPr lang="en-US" dirty="0"/>
            <a:t>Define/Find resources</a:t>
          </a:r>
        </a:p>
      </dgm:t>
    </dgm:pt>
    <dgm:pt modelId="{FEA9A3F0-1EAE-48BA-8AE1-6191BE855508}" type="parTrans" cxnId="{1BE18C5B-EC25-427E-B1B4-5330B8813290}">
      <dgm:prSet/>
      <dgm:spPr/>
      <dgm:t>
        <a:bodyPr/>
        <a:lstStyle/>
        <a:p>
          <a:endParaRPr lang="en-US"/>
        </a:p>
      </dgm:t>
    </dgm:pt>
    <dgm:pt modelId="{D2A82117-A58E-417C-A2F9-E71DA8C4F191}" type="sibTrans" cxnId="{1BE18C5B-EC25-427E-B1B4-5330B8813290}">
      <dgm:prSet/>
      <dgm:spPr/>
      <dgm:t>
        <a:bodyPr/>
        <a:lstStyle/>
        <a:p>
          <a:endParaRPr lang="en-US"/>
        </a:p>
      </dgm:t>
    </dgm:pt>
    <dgm:pt modelId="{35F10D2E-F7EE-447D-A567-B366E073319F}">
      <dgm:prSet phldrT="[Text]"/>
      <dgm:spPr/>
      <dgm:t>
        <a:bodyPr/>
        <a:lstStyle/>
        <a:p>
          <a:r>
            <a:rPr lang="en-US" dirty="0"/>
            <a:t>Craft your first demo</a:t>
          </a:r>
        </a:p>
      </dgm:t>
    </dgm:pt>
    <dgm:pt modelId="{7A295AF5-7E0D-4566-A3CC-43BC0B518D8E}" type="parTrans" cxnId="{3B189603-10E8-47BB-8262-E67171467C70}">
      <dgm:prSet/>
      <dgm:spPr/>
      <dgm:t>
        <a:bodyPr/>
        <a:lstStyle/>
        <a:p>
          <a:endParaRPr lang="en-US"/>
        </a:p>
      </dgm:t>
    </dgm:pt>
    <dgm:pt modelId="{B3BD59F1-2E0E-4505-8AAC-B5DAFE35339E}" type="sibTrans" cxnId="{3B189603-10E8-47BB-8262-E67171467C70}">
      <dgm:prSet/>
      <dgm:spPr/>
      <dgm:t>
        <a:bodyPr/>
        <a:lstStyle/>
        <a:p>
          <a:endParaRPr lang="en-US"/>
        </a:p>
      </dgm:t>
    </dgm:pt>
    <dgm:pt modelId="{CA6EEBDD-F232-42FD-AB43-35C77E799A09}" type="pres">
      <dgm:prSet presAssocID="{AA97AC48-4B2F-4C90-B99C-CF28FC5E42CC}" presName="Name0" presStyleCnt="0">
        <dgm:presLayoutVars>
          <dgm:dir/>
          <dgm:resizeHandles val="exact"/>
        </dgm:presLayoutVars>
      </dgm:prSet>
      <dgm:spPr/>
    </dgm:pt>
    <dgm:pt modelId="{C84762D0-60F5-4640-A8AB-0883C4F4F5C2}" type="pres">
      <dgm:prSet presAssocID="{60D56BD1-315A-426A-B953-883EDBA1F24A}" presName="node" presStyleLbl="node1" presStyleIdx="0" presStyleCnt="3">
        <dgm:presLayoutVars>
          <dgm:bulletEnabled val="1"/>
        </dgm:presLayoutVars>
      </dgm:prSet>
      <dgm:spPr/>
    </dgm:pt>
    <dgm:pt modelId="{1DF21A21-B003-4958-9BAD-B4659E9E52E2}" type="pres">
      <dgm:prSet presAssocID="{4E9ADAFB-1B92-4859-A3D4-8BDB94FD4559}" presName="sibTrans" presStyleLbl="sibTrans2D1" presStyleIdx="0" presStyleCnt="2"/>
      <dgm:spPr/>
    </dgm:pt>
    <dgm:pt modelId="{C8ADB76C-E809-49E4-98B6-6F4998B83346}" type="pres">
      <dgm:prSet presAssocID="{4E9ADAFB-1B92-4859-A3D4-8BDB94FD4559}" presName="connectorText" presStyleLbl="sibTrans2D1" presStyleIdx="0" presStyleCnt="2"/>
      <dgm:spPr/>
    </dgm:pt>
    <dgm:pt modelId="{1A37F961-DA5F-42BC-BDBF-EABB1BF4EA57}" type="pres">
      <dgm:prSet presAssocID="{DE52C233-E831-46CF-910E-BF917479B9C0}" presName="node" presStyleLbl="node1" presStyleIdx="1" presStyleCnt="3" custLinFactNeighborX="-381" custLinFactNeighborY="42393">
        <dgm:presLayoutVars>
          <dgm:bulletEnabled val="1"/>
        </dgm:presLayoutVars>
      </dgm:prSet>
      <dgm:spPr/>
    </dgm:pt>
    <dgm:pt modelId="{004BA20A-F441-4062-9C6D-28CD53A7A010}" type="pres">
      <dgm:prSet presAssocID="{D2A82117-A58E-417C-A2F9-E71DA8C4F191}" presName="sibTrans" presStyleLbl="sibTrans2D1" presStyleIdx="1" presStyleCnt="2"/>
      <dgm:spPr/>
    </dgm:pt>
    <dgm:pt modelId="{1C5EDF4A-2CE7-41A3-A650-EA92217808D6}" type="pres">
      <dgm:prSet presAssocID="{D2A82117-A58E-417C-A2F9-E71DA8C4F191}" presName="connectorText" presStyleLbl="sibTrans2D1" presStyleIdx="1" presStyleCnt="2"/>
      <dgm:spPr/>
    </dgm:pt>
    <dgm:pt modelId="{3BC3E0F5-B11A-4811-9FA5-E7A9DC563358}" type="pres">
      <dgm:prSet presAssocID="{35F10D2E-F7EE-447D-A567-B366E073319F}" presName="node" presStyleLbl="node1" presStyleIdx="2" presStyleCnt="3" custLinFactNeighborX="3365" custLinFactNeighborY="65656">
        <dgm:presLayoutVars>
          <dgm:bulletEnabled val="1"/>
        </dgm:presLayoutVars>
      </dgm:prSet>
      <dgm:spPr/>
    </dgm:pt>
  </dgm:ptLst>
  <dgm:cxnLst>
    <dgm:cxn modelId="{359FE9D7-C8E2-4B36-9990-C1CA2F82205A}" type="presOf" srcId="{60D56BD1-315A-426A-B953-883EDBA1F24A}" destId="{C84762D0-60F5-4640-A8AB-0883C4F4F5C2}" srcOrd="0" destOrd="0" presId="urn:microsoft.com/office/officeart/2005/8/layout/process1"/>
    <dgm:cxn modelId="{BFD2028B-6F9A-4B28-94B4-2A094AA045DF}" type="presOf" srcId="{D2A82117-A58E-417C-A2F9-E71DA8C4F191}" destId="{1C5EDF4A-2CE7-41A3-A650-EA92217808D6}" srcOrd="1" destOrd="0" presId="urn:microsoft.com/office/officeart/2005/8/layout/process1"/>
    <dgm:cxn modelId="{90EE2067-4DDB-462B-818F-18112E3C8446}" type="presOf" srcId="{D2A82117-A58E-417C-A2F9-E71DA8C4F191}" destId="{004BA20A-F441-4062-9C6D-28CD53A7A010}" srcOrd="0" destOrd="0" presId="urn:microsoft.com/office/officeart/2005/8/layout/process1"/>
    <dgm:cxn modelId="{3B189603-10E8-47BB-8262-E67171467C70}" srcId="{AA97AC48-4B2F-4C90-B99C-CF28FC5E42CC}" destId="{35F10D2E-F7EE-447D-A567-B366E073319F}" srcOrd="2" destOrd="0" parTransId="{7A295AF5-7E0D-4566-A3CC-43BC0B518D8E}" sibTransId="{B3BD59F1-2E0E-4505-8AAC-B5DAFE35339E}"/>
    <dgm:cxn modelId="{EC4C8B9E-3A5B-45F6-8560-1DDFD4FCCB73}" type="presOf" srcId="{DE52C233-E831-46CF-910E-BF917479B9C0}" destId="{1A37F961-DA5F-42BC-BDBF-EABB1BF4EA57}" srcOrd="0" destOrd="0" presId="urn:microsoft.com/office/officeart/2005/8/layout/process1"/>
    <dgm:cxn modelId="{1BE18C5B-EC25-427E-B1B4-5330B8813290}" srcId="{AA97AC48-4B2F-4C90-B99C-CF28FC5E42CC}" destId="{DE52C233-E831-46CF-910E-BF917479B9C0}" srcOrd="1" destOrd="0" parTransId="{FEA9A3F0-1EAE-48BA-8AE1-6191BE855508}" sibTransId="{D2A82117-A58E-417C-A2F9-E71DA8C4F191}"/>
    <dgm:cxn modelId="{F100C620-57A4-47D6-BB15-2721C74BDB62}" type="presOf" srcId="{4E9ADAFB-1B92-4859-A3D4-8BDB94FD4559}" destId="{C8ADB76C-E809-49E4-98B6-6F4998B83346}" srcOrd="1" destOrd="0" presId="urn:microsoft.com/office/officeart/2005/8/layout/process1"/>
    <dgm:cxn modelId="{7800313C-8EE1-43F7-819C-A569B594BB8E}" type="presOf" srcId="{4E9ADAFB-1B92-4859-A3D4-8BDB94FD4559}" destId="{1DF21A21-B003-4958-9BAD-B4659E9E52E2}" srcOrd="0" destOrd="0" presId="urn:microsoft.com/office/officeart/2005/8/layout/process1"/>
    <dgm:cxn modelId="{18DE365E-1426-4C5C-A401-744E0BBA4591}" type="presOf" srcId="{AA97AC48-4B2F-4C90-B99C-CF28FC5E42CC}" destId="{CA6EEBDD-F232-42FD-AB43-35C77E799A09}" srcOrd="0" destOrd="0" presId="urn:microsoft.com/office/officeart/2005/8/layout/process1"/>
    <dgm:cxn modelId="{D2679C9E-399F-461C-9BA1-1888764D61DD}" type="presOf" srcId="{35F10D2E-F7EE-447D-A567-B366E073319F}" destId="{3BC3E0F5-B11A-4811-9FA5-E7A9DC563358}" srcOrd="0" destOrd="0" presId="urn:microsoft.com/office/officeart/2005/8/layout/process1"/>
    <dgm:cxn modelId="{80D494D4-9CA8-4111-A066-EEDBDD40E7B3}" srcId="{AA97AC48-4B2F-4C90-B99C-CF28FC5E42CC}" destId="{60D56BD1-315A-426A-B953-883EDBA1F24A}" srcOrd="0" destOrd="0" parTransId="{D41EB51D-D92B-48FE-9895-7D24FB5021D5}" sibTransId="{4E9ADAFB-1B92-4859-A3D4-8BDB94FD4559}"/>
    <dgm:cxn modelId="{B2294D68-A01A-465E-A5C9-F1CB3FEDA586}" type="presParOf" srcId="{CA6EEBDD-F232-42FD-AB43-35C77E799A09}" destId="{C84762D0-60F5-4640-A8AB-0883C4F4F5C2}" srcOrd="0" destOrd="0" presId="urn:microsoft.com/office/officeart/2005/8/layout/process1"/>
    <dgm:cxn modelId="{30F3D4C3-08E0-40AB-8332-874835E66183}" type="presParOf" srcId="{CA6EEBDD-F232-42FD-AB43-35C77E799A09}" destId="{1DF21A21-B003-4958-9BAD-B4659E9E52E2}" srcOrd="1" destOrd="0" presId="urn:microsoft.com/office/officeart/2005/8/layout/process1"/>
    <dgm:cxn modelId="{19BFFD98-7DAD-4909-97C1-E44B4AE5432E}" type="presParOf" srcId="{1DF21A21-B003-4958-9BAD-B4659E9E52E2}" destId="{C8ADB76C-E809-49E4-98B6-6F4998B83346}" srcOrd="0" destOrd="0" presId="urn:microsoft.com/office/officeart/2005/8/layout/process1"/>
    <dgm:cxn modelId="{B80A3C76-1699-416E-A56C-FE758222D3C7}" type="presParOf" srcId="{CA6EEBDD-F232-42FD-AB43-35C77E799A09}" destId="{1A37F961-DA5F-42BC-BDBF-EABB1BF4EA57}" srcOrd="2" destOrd="0" presId="urn:microsoft.com/office/officeart/2005/8/layout/process1"/>
    <dgm:cxn modelId="{4C79484E-9F31-4CE1-A9F5-EE7D89301EEF}" type="presParOf" srcId="{CA6EEBDD-F232-42FD-AB43-35C77E799A09}" destId="{004BA20A-F441-4062-9C6D-28CD53A7A010}" srcOrd="3" destOrd="0" presId="urn:microsoft.com/office/officeart/2005/8/layout/process1"/>
    <dgm:cxn modelId="{7F5D42A4-6F9A-42D0-BC5C-E57914085828}" type="presParOf" srcId="{004BA20A-F441-4062-9C6D-28CD53A7A010}" destId="{1C5EDF4A-2CE7-41A3-A650-EA92217808D6}" srcOrd="0" destOrd="0" presId="urn:microsoft.com/office/officeart/2005/8/layout/process1"/>
    <dgm:cxn modelId="{833AEC84-D1B7-4491-8C3F-2CB1D194FE05}" type="presParOf" srcId="{CA6EEBDD-F232-42FD-AB43-35C77E799A09}" destId="{3BC3E0F5-B11A-4811-9FA5-E7A9DC56335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Structure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Bedrom1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strike="sngStrike" dirty="0"/>
            <a:t>AC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Furniture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 err="1"/>
            <a:t>KingBed</a:t>
          </a:r>
          <a:endParaRPr lang="en-US" dirty="0"/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Operations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 err="1"/>
            <a:t>getACType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TV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 err="1"/>
            <a:t>getChairColor</a:t>
          </a:r>
          <a:r>
            <a:rPr lang="en-US" dirty="0"/>
            <a:t>()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5ED3B505-FAF4-42EA-9A03-ADCC4BAEDE7C}">
      <dgm:prSet phldrT="[Text]"/>
      <dgm:spPr/>
      <dgm:t>
        <a:bodyPr/>
        <a:lstStyle/>
        <a:p>
          <a:r>
            <a:rPr lang="en-US" dirty="0"/>
            <a:t>Chair</a:t>
          </a:r>
        </a:p>
      </dgm:t>
    </dgm:pt>
    <dgm:pt modelId="{8FB34CD4-6F2A-43F4-8ED0-E9BDC14920ED}" type="parTrans" cxnId="{5D51B2A5-8874-4AA9-917F-A3087EB049A5}">
      <dgm:prSet/>
      <dgm:spPr/>
      <dgm:t>
        <a:bodyPr/>
        <a:lstStyle/>
        <a:p>
          <a:endParaRPr lang="en-US"/>
        </a:p>
      </dgm:t>
    </dgm:pt>
    <dgm:pt modelId="{FBD6BBBF-797C-45A2-BEE6-72180F01C623}" type="sibTrans" cxnId="{5D51B2A5-8874-4AA9-917F-A3087EB049A5}">
      <dgm:prSet/>
      <dgm:spPr/>
      <dgm:t>
        <a:bodyPr/>
        <a:lstStyle/>
        <a:p>
          <a:endParaRPr lang="en-US"/>
        </a:p>
      </dgm:t>
    </dgm:pt>
    <dgm:pt modelId="{2563F7D8-E79C-47BC-A596-342941FFCABE}">
      <dgm:prSet phldrT="[Text]"/>
      <dgm:spPr/>
      <dgm:t>
        <a:bodyPr/>
        <a:lstStyle/>
        <a:p>
          <a:r>
            <a:rPr lang="en-US" dirty="0" err="1"/>
            <a:t>hasChair</a:t>
          </a:r>
          <a:r>
            <a:rPr lang="en-US" dirty="0"/>
            <a:t>()</a:t>
          </a:r>
        </a:p>
      </dgm:t>
    </dgm:pt>
    <dgm:pt modelId="{97A7BFC1-F40C-4189-979D-613681D927DC}" type="parTrans" cxnId="{A05D278F-F62D-4D34-A62A-9DEBA3E4A6D9}">
      <dgm:prSet/>
      <dgm:spPr/>
      <dgm:t>
        <a:bodyPr/>
        <a:lstStyle/>
        <a:p>
          <a:endParaRPr lang="en-US"/>
        </a:p>
      </dgm:t>
    </dgm:pt>
    <dgm:pt modelId="{D3404A48-3F8C-4DDD-8CDF-7E94FFE5C22A}" type="sibTrans" cxnId="{A05D278F-F62D-4D34-A62A-9DEBA3E4A6D9}">
      <dgm:prSet/>
      <dgm:spPr/>
      <dgm:t>
        <a:bodyPr/>
        <a:lstStyle/>
        <a:p>
          <a:endParaRPr lang="en-US"/>
        </a:p>
      </dgm:t>
    </dgm:pt>
    <dgm:pt modelId="{54909735-780D-4B72-A667-54D5566DEA1C}">
      <dgm:prSet phldrT="[Text]"/>
      <dgm:spPr/>
      <dgm:t>
        <a:bodyPr/>
        <a:lstStyle/>
        <a:p>
          <a:r>
            <a:rPr lang="en-US" dirty="0" err="1"/>
            <a:t>hasTV</a:t>
          </a:r>
          <a:r>
            <a:rPr lang="en-US" dirty="0"/>
            <a:t>()</a:t>
          </a:r>
        </a:p>
      </dgm:t>
    </dgm:pt>
    <dgm:pt modelId="{3F7ADFAF-0567-4E12-A7A9-E12153F02011}" type="parTrans" cxnId="{06B01FB6-9447-401F-8EFD-8183DD059D5D}">
      <dgm:prSet/>
      <dgm:spPr/>
      <dgm:t>
        <a:bodyPr/>
        <a:lstStyle/>
        <a:p>
          <a:endParaRPr lang="en-US"/>
        </a:p>
      </dgm:t>
    </dgm:pt>
    <dgm:pt modelId="{18E03AC4-3826-4CE5-9E36-ECA70F899381}" type="sibTrans" cxnId="{06B01FB6-9447-401F-8EFD-8183DD059D5D}">
      <dgm:prSet/>
      <dgm:spPr/>
      <dgm:t>
        <a:bodyPr/>
        <a:lstStyle/>
        <a:p>
          <a:endParaRPr lang="en-US"/>
        </a:p>
      </dgm:t>
    </dgm:pt>
    <dgm:pt modelId="{660D8A87-FE95-4279-A65E-78CB6FE71781}">
      <dgm:prSet phldrT="[Text]"/>
      <dgm:spPr/>
      <dgm:t>
        <a:bodyPr/>
        <a:lstStyle/>
        <a:p>
          <a:r>
            <a:rPr lang="en-US" dirty="0" err="1"/>
            <a:t>hasBed</a:t>
          </a:r>
          <a:r>
            <a:rPr lang="en-US" dirty="0"/>
            <a:t>()</a:t>
          </a:r>
        </a:p>
      </dgm:t>
    </dgm:pt>
    <dgm:pt modelId="{83AC1E36-17EB-4890-83C3-F374A45ACF9B}" type="parTrans" cxnId="{25C44A11-1388-42BB-A7FC-566823CAFB14}">
      <dgm:prSet/>
      <dgm:spPr/>
      <dgm:t>
        <a:bodyPr/>
        <a:lstStyle/>
        <a:p>
          <a:endParaRPr lang="en-US"/>
        </a:p>
      </dgm:t>
    </dgm:pt>
    <dgm:pt modelId="{634EEB41-4D44-42C9-B357-7A4AF5A7A7FE}" type="sibTrans" cxnId="{25C44A11-1388-42BB-A7FC-566823CAFB14}">
      <dgm:prSet/>
      <dgm:spPr/>
      <dgm:t>
        <a:bodyPr/>
        <a:lstStyle/>
        <a:p>
          <a:endParaRPr lang="en-US"/>
        </a:p>
      </dgm:t>
    </dgm:pt>
    <dgm:pt modelId="{800892D8-916D-42F3-B791-109DE91055A5}">
      <dgm:prSet phldrT="[Text]"/>
      <dgm:spPr/>
      <dgm:t>
        <a:bodyPr/>
        <a:lstStyle/>
        <a:p>
          <a:r>
            <a:rPr lang="en-US" dirty="0" err="1"/>
            <a:t>hasFurniture</a:t>
          </a:r>
          <a:r>
            <a:rPr lang="en-US" dirty="0"/>
            <a:t>()</a:t>
          </a:r>
        </a:p>
      </dgm:t>
    </dgm:pt>
    <dgm:pt modelId="{58FFF883-A04F-4129-B654-2DCA308F6849}" type="parTrans" cxnId="{52E298BD-6C4A-41FC-B00A-19470935B427}">
      <dgm:prSet/>
      <dgm:spPr/>
      <dgm:t>
        <a:bodyPr/>
        <a:lstStyle/>
        <a:p>
          <a:endParaRPr lang="en-US"/>
        </a:p>
      </dgm:t>
    </dgm:pt>
    <dgm:pt modelId="{48846B4B-9933-4012-AA04-EFB9095CD1A4}" type="sibTrans" cxnId="{52E298BD-6C4A-41FC-B00A-19470935B427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E0BE46BB-D447-4C57-B326-7663784D7929}" type="presOf" srcId="{2563F7D8-E79C-47BC-A596-342941FFCABE}" destId="{69C28D3B-E083-42DF-9EA0-916CA12125A9}" srcOrd="0" destOrd="2" presId="urn:microsoft.com/office/officeart/2005/8/layout/hProcess4"/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A106624A-0005-41D4-B64A-901644325FEA}" type="presOf" srcId="{6E7DBE00-7E5B-46F8-BBA0-CF0079A58E82}" destId="{843715D2-C2C2-41EB-BDA3-21230FBA46DB}" srcOrd="1" destOrd="1" presId="urn:microsoft.com/office/officeart/2005/8/layout/hProcess4"/>
    <dgm:cxn modelId="{B3AB5DF1-858A-4FDE-BA6C-D4AF7D409AE5}" type="presOf" srcId="{2563F7D8-E79C-47BC-A596-342941FFCABE}" destId="{843715D2-C2C2-41EB-BDA3-21230FBA46DB}" srcOrd="1" destOrd="2" presId="urn:microsoft.com/office/officeart/2005/8/layout/hProcess4"/>
    <dgm:cxn modelId="{8460C8E1-CA4F-422B-8CA0-0B1D87A91D7E}" type="presOf" srcId="{800892D8-916D-42F3-B791-109DE91055A5}" destId="{843715D2-C2C2-41EB-BDA3-21230FBA46DB}" srcOrd="1" destOrd="5" presId="urn:microsoft.com/office/officeart/2005/8/layout/hProcess4"/>
    <dgm:cxn modelId="{1665459A-D2AE-46B6-BED1-90B1B9B2EE86}" type="presOf" srcId="{54909735-780D-4B72-A667-54D5566DEA1C}" destId="{69C28D3B-E083-42DF-9EA0-916CA12125A9}" srcOrd="0" destOrd="3" presId="urn:microsoft.com/office/officeart/2005/8/layout/hProcess4"/>
    <dgm:cxn modelId="{2BC7FB78-1FF1-4EBB-BBFC-57836E0F13A3}" type="presOf" srcId="{5ED3B505-FAF4-42EA-9A03-ADCC4BAEDE7C}" destId="{67FFE978-6FBE-4424-80BE-B9E4B4DD0695}" srcOrd="1" destOrd="2" presId="urn:microsoft.com/office/officeart/2005/8/layout/hProcess4"/>
    <dgm:cxn modelId="{52E298BD-6C4A-41FC-B00A-19470935B427}" srcId="{58828492-5CEF-4AFE-95CB-5D7E6A18158B}" destId="{800892D8-916D-42F3-B791-109DE91055A5}" srcOrd="5" destOrd="0" parTransId="{58FFF883-A04F-4129-B654-2DCA308F6849}" sibTransId="{48846B4B-9933-4012-AA04-EFB9095CD1A4}"/>
    <dgm:cxn modelId="{0C35C2C1-0828-4F41-943F-255CC08E0DC5}" type="presOf" srcId="{800892D8-916D-42F3-B791-109DE91055A5}" destId="{69C28D3B-E083-42DF-9EA0-916CA12125A9}" srcOrd="0" destOrd="5" presId="urn:microsoft.com/office/officeart/2005/8/layout/hProcess4"/>
    <dgm:cxn modelId="{A05D278F-F62D-4D34-A62A-9DEBA3E4A6D9}" srcId="{58828492-5CEF-4AFE-95CB-5D7E6A18158B}" destId="{2563F7D8-E79C-47BC-A596-342941FFCABE}" srcOrd="2" destOrd="0" parTransId="{97A7BFC1-F40C-4189-979D-613681D927DC}" sibTransId="{D3404A48-3F8C-4DDD-8CDF-7E94FFE5C22A}"/>
    <dgm:cxn modelId="{D45DBCA7-D372-4BF0-AEE1-9EB5BA1915A3}" type="presOf" srcId="{5ED3B505-FAF4-42EA-9A03-ADCC4BAEDE7C}" destId="{E83793B4-2C5C-4D90-82FA-E5EE4745664D}" srcOrd="0" destOrd="2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FE43FCF5-DA82-4B28-908E-D5819A8E601D}" type="presOf" srcId="{660D8A87-FE95-4279-A65E-78CB6FE71781}" destId="{69C28D3B-E083-42DF-9EA0-916CA12125A9}" srcOrd="0" destOrd="4" presId="urn:microsoft.com/office/officeart/2005/8/layout/hProcess4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5D51B2A5-8874-4AA9-917F-A3087EB049A5}" srcId="{F6D27D1B-CDCB-481F-B8FA-AB31B2A119DE}" destId="{5ED3B505-FAF4-42EA-9A03-ADCC4BAEDE7C}" srcOrd="2" destOrd="0" parTransId="{8FB34CD4-6F2A-43F4-8ED0-E9BDC14920ED}" sibTransId="{FBD6BBBF-797C-45A2-BEE6-72180F01C623}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25C44A11-1388-42BB-A7FC-566823CAFB14}" srcId="{58828492-5CEF-4AFE-95CB-5D7E6A18158B}" destId="{660D8A87-FE95-4279-A65E-78CB6FE71781}" srcOrd="4" destOrd="0" parTransId="{83AC1E36-17EB-4890-83C3-F374A45ACF9B}" sibTransId="{634EEB41-4D44-42C9-B357-7A4AF5A7A7FE}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06B01FB6-9447-401F-8EFD-8183DD059D5D}" srcId="{58828492-5CEF-4AFE-95CB-5D7E6A18158B}" destId="{54909735-780D-4B72-A667-54D5566DEA1C}" srcOrd="3" destOrd="0" parTransId="{3F7ADFAF-0567-4E12-A7A9-E12153F02011}" sibTransId="{18E03AC4-3826-4CE5-9E36-ECA70F899381}"/>
    <dgm:cxn modelId="{8593019D-C207-4E1B-B1C1-18E0CC95AA04}" type="presOf" srcId="{65B6D8B9-E558-4264-B37F-7B4B2A8896DF}" destId="{67FFE978-6FBE-4424-80BE-B9E4B4DD0695}" srcOrd="1" destOrd="1" presId="urn:microsoft.com/office/officeart/2005/8/layout/hProcess4"/>
    <dgm:cxn modelId="{F3D001C7-FD84-41F5-B497-6421DAD4965E}" type="presOf" srcId="{65B6D8B9-E558-4264-B37F-7B4B2A8896DF}" destId="{E83793B4-2C5C-4D90-82FA-E5EE4745664D}" srcOrd="0" destOrd="1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9C097592-9138-41DC-B175-A409201DB252}" type="presOf" srcId="{660D8A87-FE95-4279-A65E-78CB6FE71781}" destId="{843715D2-C2C2-41EB-BDA3-21230FBA46DB}" srcOrd="1" destOrd="4" presId="urn:microsoft.com/office/officeart/2005/8/layout/hProcess4"/>
    <dgm:cxn modelId="{004946A5-CBD1-4C7F-A823-A85DAC245DF7}" type="presOf" srcId="{6E7DBE00-7E5B-46F8-BBA0-CF0079A58E82}" destId="{69C28D3B-E083-42DF-9EA0-916CA12125A9}" srcOrd="0" destOrd="1" presId="urn:microsoft.com/office/officeart/2005/8/layout/hProcess4"/>
    <dgm:cxn modelId="{611A6AE8-0476-4E4B-A8CF-CAE1BB0EA72A}" type="presOf" srcId="{54909735-780D-4B72-A667-54D5566DEA1C}" destId="{843715D2-C2C2-41EB-BDA3-21230FBA46DB}" srcOrd="1" destOrd="3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798015-B84A-4EDB-9B50-2D12B75FC125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FBC26D-7793-4E18-8212-941D7D072248}">
      <dgm:prSet phldrT="[Text]"/>
      <dgm:spPr/>
      <dgm:t>
        <a:bodyPr/>
        <a:lstStyle/>
        <a:p>
          <a:r>
            <a:rPr lang="en-US" dirty="0"/>
            <a:t>View 1</a:t>
          </a:r>
        </a:p>
      </dgm:t>
    </dgm:pt>
    <dgm:pt modelId="{8E660327-F180-4168-825A-160769B41651}" type="parTrans" cxnId="{51AF8B8D-E6BD-4175-8117-341BD4813F90}">
      <dgm:prSet/>
      <dgm:spPr/>
      <dgm:t>
        <a:bodyPr/>
        <a:lstStyle/>
        <a:p>
          <a:endParaRPr lang="en-US"/>
        </a:p>
      </dgm:t>
    </dgm:pt>
    <dgm:pt modelId="{9AF81F7E-8FBC-485C-A4C9-354751594DC4}" type="sibTrans" cxnId="{51AF8B8D-E6BD-4175-8117-341BD4813F90}">
      <dgm:prSet/>
      <dgm:spPr/>
      <dgm:t>
        <a:bodyPr/>
        <a:lstStyle/>
        <a:p>
          <a:endParaRPr lang="en-US"/>
        </a:p>
      </dgm:t>
    </dgm:pt>
    <dgm:pt modelId="{B00238D9-D71B-42CD-A7BA-9B049AB6A7ED}">
      <dgm:prSet phldrT="[Text]"/>
      <dgm:spPr/>
      <dgm:t>
        <a:bodyPr/>
        <a:lstStyle/>
        <a:p>
          <a:r>
            <a:rPr lang="en-US" dirty="0"/>
            <a:t>Service 1</a:t>
          </a:r>
        </a:p>
      </dgm:t>
    </dgm:pt>
    <dgm:pt modelId="{76B8635F-F818-4ABC-91EC-0D8587719773}" type="parTrans" cxnId="{A90988BB-5199-44FE-BCB7-48E3527A2C9F}">
      <dgm:prSet/>
      <dgm:spPr/>
      <dgm:t>
        <a:bodyPr/>
        <a:lstStyle/>
        <a:p>
          <a:endParaRPr lang="en-US"/>
        </a:p>
      </dgm:t>
    </dgm:pt>
    <dgm:pt modelId="{C959F3AE-1839-45C1-8BB6-801D0BDEF90C}" type="sibTrans" cxnId="{A90988BB-5199-44FE-BCB7-48E3527A2C9F}">
      <dgm:prSet/>
      <dgm:spPr/>
      <dgm:t>
        <a:bodyPr/>
        <a:lstStyle/>
        <a:p>
          <a:endParaRPr lang="en-US"/>
        </a:p>
      </dgm:t>
    </dgm:pt>
    <dgm:pt modelId="{E590E7E8-91A6-484B-A396-192CC9BE5C0D}">
      <dgm:prSet phldrT="[Text]"/>
      <dgm:spPr/>
      <dgm:t>
        <a:bodyPr/>
        <a:lstStyle/>
        <a:p>
          <a:r>
            <a:rPr lang="en-US" dirty="0"/>
            <a:t>Repository 1</a:t>
          </a:r>
        </a:p>
      </dgm:t>
    </dgm:pt>
    <dgm:pt modelId="{ED16C73E-AE44-4CBF-8886-8E59D5FEF6EB}" type="parTrans" cxnId="{77AD9F08-1506-49EF-A61F-5FD175F56B73}">
      <dgm:prSet/>
      <dgm:spPr/>
      <dgm:t>
        <a:bodyPr/>
        <a:lstStyle/>
        <a:p>
          <a:endParaRPr lang="en-US"/>
        </a:p>
      </dgm:t>
    </dgm:pt>
    <dgm:pt modelId="{A33C8B0C-42CE-45CC-A674-EF2E336664F8}" type="sibTrans" cxnId="{77AD9F08-1506-49EF-A61F-5FD175F56B73}">
      <dgm:prSet/>
      <dgm:spPr/>
      <dgm:t>
        <a:bodyPr/>
        <a:lstStyle/>
        <a:p>
          <a:endParaRPr lang="en-US"/>
        </a:p>
      </dgm:t>
    </dgm:pt>
    <dgm:pt modelId="{41B82CCF-DAAA-45BF-925B-DBDCCD4FE08B}" type="pres">
      <dgm:prSet presAssocID="{09798015-B84A-4EDB-9B50-2D12B75FC125}" presName="outerComposite" presStyleCnt="0">
        <dgm:presLayoutVars>
          <dgm:chMax val="5"/>
          <dgm:dir/>
          <dgm:resizeHandles val="exact"/>
        </dgm:presLayoutVars>
      </dgm:prSet>
      <dgm:spPr/>
    </dgm:pt>
    <dgm:pt modelId="{044B906C-5FF5-4974-98FC-B44064F84E79}" type="pres">
      <dgm:prSet presAssocID="{09798015-B84A-4EDB-9B50-2D12B75FC125}" presName="dummyMaxCanvas" presStyleCnt="0">
        <dgm:presLayoutVars/>
      </dgm:prSet>
      <dgm:spPr/>
    </dgm:pt>
    <dgm:pt modelId="{C6F136C2-DF54-4C69-B4FF-134B49968F31}" type="pres">
      <dgm:prSet presAssocID="{09798015-B84A-4EDB-9B50-2D12B75FC125}" presName="ThreeNodes_1" presStyleLbl="node1" presStyleIdx="0" presStyleCnt="3" custLinFactNeighborX="-10137" custLinFactNeighborY="-15669">
        <dgm:presLayoutVars>
          <dgm:bulletEnabled val="1"/>
        </dgm:presLayoutVars>
      </dgm:prSet>
      <dgm:spPr/>
    </dgm:pt>
    <dgm:pt modelId="{5722BCFF-E02A-4A84-A882-D50897B98E12}" type="pres">
      <dgm:prSet presAssocID="{09798015-B84A-4EDB-9B50-2D12B75FC125}" presName="ThreeNodes_2" presStyleLbl="node1" presStyleIdx="1" presStyleCnt="3">
        <dgm:presLayoutVars>
          <dgm:bulletEnabled val="1"/>
        </dgm:presLayoutVars>
      </dgm:prSet>
      <dgm:spPr/>
    </dgm:pt>
    <dgm:pt modelId="{D4A81F33-7025-45D8-B130-8BCD2713A1E6}" type="pres">
      <dgm:prSet presAssocID="{09798015-B84A-4EDB-9B50-2D12B75FC125}" presName="ThreeNodes_3" presStyleLbl="node1" presStyleIdx="2" presStyleCnt="3">
        <dgm:presLayoutVars>
          <dgm:bulletEnabled val="1"/>
        </dgm:presLayoutVars>
      </dgm:prSet>
      <dgm:spPr/>
    </dgm:pt>
    <dgm:pt modelId="{9B0E03F0-3864-410C-ADD8-0CB871E57E43}" type="pres">
      <dgm:prSet presAssocID="{09798015-B84A-4EDB-9B50-2D12B75FC125}" presName="ThreeConn_1-2" presStyleLbl="fgAccFollowNode1" presStyleIdx="0" presStyleCnt="2">
        <dgm:presLayoutVars>
          <dgm:bulletEnabled val="1"/>
        </dgm:presLayoutVars>
      </dgm:prSet>
      <dgm:spPr/>
    </dgm:pt>
    <dgm:pt modelId="{40461F18-280D-4B5E-AE37-2D14E4FB8E5E}" type="pres">
      <dgm:prSet presAssocID="{09798015-B84A-4EDB-9B50-2D12B75FC125}" presName="ThreeConn_2-3" presStyleLbl="fgAccFollowNode1" presStyleIdx="1" presStyleCnt="2">
        <dgm:presLayoutVars>
          <dgm:bulletEnabled val="1"/>
        </dgm:presLayoutVars>
      </dgm:prSet>
      <dgm:spPr/>
    </dgm:pt>
    <dgm:pt modelId="{C1F4CB9C-0B1A-4D01-A2EE-ACF4A0153B85}" type="pres">
      <dgm:prSet presAssocID="{09798015-B84A-4EDB-9B50-2D12B75FC125}" presName="ThreeNodes_1_text" presStyleLbl="node1" presStyleIdx="2" presStyleCnt="3">
        <dgm:presLayoutVars>
          <dgm:bulletEnabled val="1"/>
        </dgm:presLayoutVars>
      </dgm:prSet>
      <dgm:spPr/>
    </dgm:pt>
    <dgm:pt modelId="{E197852E-58E5-4C36-B5F6-8424CEF7ED04}" type="pres">
      <dgm:prSet presAssocID="{09798015-B84A-4EDB-9B50-2D12B75FC125}" presName="ThreeNodes_2_text" presStyleLbl="node1" presStyleIdx="2" presStyleCnt="3">
        <dgm:presLayoutVars>
          <dgm:bulletEnabled val="1"/>
        </dgm:presLayoutVars>
      </dgm:prSet>
      <dgm:spPr/>
    </dgm:pt>
    <dgm:pt modelId="{9477A081-03B5-41D5-94F3-0D9AFEA0E969}" type="pres">
      <dgm:prSet presAssocID="{09798015-B84A-4EDB-9B50-2D12B75FC12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1AF8B8D-E6BD-4175-8117-341BD4813F90}" srcId="{09798015-B84A-4EDB-9B50-2D12B75FC125}" destId="{A5FBC26D-7793-4E18-8212-941D7D072248}" srcOrd="0" destOrd="0" parTransId="{8E660327-F180-4168-825A-160769B41651}" sibTransId="{9AF81F7E-8FBC-485C-A4C9-354751594DC4}"/>
    <dgm:cxn modelId="{FF1295A2-F801-4664-8877-48B54FF510E3}" type="presOf" srcId="{09798015-B84A-4EDB-9B50-2D12B75FC125}" destId="{41B82CCF-DAAA-45BF-925B-DBDCCD4FE08B}" srcOrd="0" destOrd="0" presId="urn:microsoft.com/office/officeart/2005/8/layout/vProcess5"/>
    <dgm:cxn modelId="{A90CE78A-C49B-4FBA-89EC-4B3256974741}" type="presOf" srcId="{E590E7E8-91A6-484B-A396-192CC9BE5C0D}" destId="{D4A81F33-7025-45D8-B130-8BCD2713A1E6}" srcOrd="0" destOrd="0" presId="urn:microsoft.com/office/officeart/2005/8/layout/vProcess5"/>
    <dgm:cxn modelId="{62B8DD70-256A-4C08-9D9F-6D11EEA2BA2D}" type="presOf" srcId="{A5FBC26D-7793-4E18-8212-941D7D072248}" destId="{C1F4CB9C-0B1A-4D01-A2EE-ACF4A0153B85}" srcOrd="1" destOrd="0" presId="urn:microsoft.com/office/officeart/2005/8/layout/vProcess5"/>
    <dgm:cxn modelId="{E69CA48A-961A-49BD-9FD5-0C8E12329EEC}" type="presOf" srcId="{9AF81F7E-8FBC-485C-A4C9-354751594DC4}" destId="{9B0E03F0-3864-410C-ADD8-0CB871E57E43}" srcOrd="0" destOrd="0" presId="urn:microsoft.com/office/officeart/2005/8/layout/vProcess5"/>
    <dgm:cxn modelId="{26F7CFD8-78AB-4A39-A87C-838FF66676A8}" type="presOf" srcId="{B00238D9-D71B-42CD-A7BA-9B049AB6A7ED}" destId="{E197852E-58E5-4C36-B5F6-8424CEF7ED04}" srcOrd="1" destOrd="0" presId="urn:microsoft.com/office/officeart/2005/8/layout/vProcess5"/>
    <dgm:cxn modelId="{A90988BB-5199-44FE-BCB7-48E3527A2C9F}" srcId="{09798015-B84A-4EDB-9B50-2D12B75FC125}" destId="{B00238D9-D71B-42CD-A7BA-9B049AB6A7ED}" srcOrd="1" destOrd="0" parTransId="{76B8635F-F818-4ABC-91EC-0D8587719773}" sibTransId="{C959F3AE-1839-45C1-8BB6-801D0BDEF90C}"/>
    <dgm:cxn modelId="{1445B4B4-18D4-40F4-AE88-FF870868F3ED}" type="presOf" srcId="{A5FBC26D-7793-4E18-8212-941D7D072248}" destId="{C6F136C2-DF54-4C69-B4FF-134B49968F31}" srcOrd="0" destOrd="0" presId="urn:microsoft.com/office/officeart/2005/8/layout/vProcess5"/>
    <dgm:cxn modelId="{23F37CB9-E087-4A5F-8110-DE4D670326FB}" type="presOf" srcId="{C959F3AE-1839-45C1-8BB6-801D0BDEF90C}" destId="{40461F18-280D-4B5E-AE37-2D14E4FB8E5E}" srcOrd="0" destOrd="0" presId="urn:microsoft.com/office/officeart/2005/8/layout/vProcess5"/>
    <dgm:cxn modelId="{77AD9F08-1506-49EF-A61F-5FD175F56B73}" srcId="{09798015-B84A-4EDB-9B50-2D12B75FC125}" destId="{E590E7E8-91A6-484B-A396-192CC9BE5C0D}" srcOrd="2" destOrd="0" parTransId="{ED16C73E-AE44-4CBF-8886-8E59D5FEF6EB}" sibTransId="{A33C8B0C-42CE-45CC-A674-EF2E336664F8}"/>
    <dgm:cxn modelId="{5E0E56AB-321E-4479-98FB-A295C3F963CB}" type="presOf" srcId="{E590E7E8-91A6-484B-A396-192CC9BE5C0D}" destId="{9477A081-03B5-41D5-94F3-0D9AFEA0E969}" srcOrd="1" destOrd="0" presId="urn:microsoft.com/office/officeart/2005/8/layout/vProcess5"/>
    <dgm:cxn modelId="{52DA8585-EBA8-40DA-BB2C-402D73AA5855}" type="presOf" srcId="{B00238D9-D71B-42CD-A7BA-9B049AB6A7ED}" destId="{5722BCFF-E02A-4A84-A882-D50897B98E12}" srcOrd="0" destOrd="0" presId="urn:microsoft.com/office/officeart/2005/8/layout/vProcess5"/>
    <dgm:cxn modelId="{62E9CED8-4409-4E51-AB39-A65C844B382C}" type="presParOf" srcId="{41B82CCF-DAAA-45BF-925B-DBDCCD4FE08B}" destId="{044B906C-5FF5-4974-98FC-B44064F84E79}" srcOrd="0" destOrd="0" presId="urn:microsoft.com/office/officeart/2005/8/layout/vProcess5"/>
    <dgm:cxn modelId="{1E8B0DE0-D9BF-47EB-A8DA-CD521DCEF727}" type="presParOf" srcId="{41B82CCF-DAAA-45BF-925B-DBDCCD4FE08B}" destId="{C6F136C2-DF54-4C69-B4FF-134B49968F31}" srcOrd="1" destOrd="0" presId="urn:microsoft.com/office/officeart/2005/8/layout/vProcess5"/>
    <dgm:cxn modelId="{6CC5DF3C-69E4-49E7-A2C5-C9A5DC83E00F}" type="presParOf" srcId="{41B82CCF-DAAA-45BF-925B-DBDCCD4FE08B}" destId="{5722BCFF-E02A-4A84-A882-D50897B98E12}" srcOrd="2" destOrd="0" presId="urn:microsoft.com/office/officeart/2005/8/layout/vProcess5"/>
    <dgm:cxn modelId="{DDF3DB77-7048-4F08-9685-2AB6DC57FD19}" type="presParOf" srcId="{41B82CCF-DAAA-45BF-925B-DBDCCD4FE08B}" destId="{D4A81F33-7025-45D8-B130-8BCD2713A1E6}" srcOrd="3" destOrd="0" presId="urn:microsoft.com/office/officeart/2005/8/layout/vProcess5"/>
    <dgm:cxn modelId="{A0A22F2C-EF19-4D1E-BB7E-6568A5966A5C}" type="presParOf" srcId="{41B82CCF-DAAA-45BF-925B-DBDCCD4FE08B}" destId="{9B0E03F0-3864-410C-ADD8-0CB871E57E43}" srcOrd="4" destOrd="0" presId="urn:microsoft.com/office/officeart/2005/8/layout/vProcess5"/>
    <dgm:cxn modelId="{20EB0895-F136-4561-A836-6FBB7F2779EC}" type="presParOf" srcId="{41B82CCF-DAAA-45BF-925B-DBDCCD4FE08B}" destId="{40461F18-280D-4B5E-AE37-2D14E4FB8E5E}" srcOrd="5" destOrd="0" presId="urn:microsoft.com/office/officeart/2005/8/layout/vProcess5"/>
    <dgm:cxn modelId="{7EF6CFCB-9D25-46D5-9BB7-DF3A506E49A3}" type="presParOf" srcId="{41B82CCF-DAAA-45BF-925B-DBDCCD4FE08B}" destId="{C1F4CB9C-0B1A-4D01-A2EE-ACF4A0153B85}" srcOrd="6" destOrd="0" presId="urn:microsoft.com/office/officeart/2005/8/layout/vProcess5"/>
    <dgm:cxn modelId="{C585CFB6-9CF4-4EFF-BE82-ADFF8B440ECE}" type="presParOf" srcId="{41B82CCF-DAAA-45BF-925B-DBDCCD4FE08B}" destId="{E197852E-58E5-4C36-B5F6-8424CEF7ED04}" srcOrd="7" destOrd="0" presId="urn:microsoft.com/office/officeart/2005/8/layout/vProcess5"/>
    <dgm:cxn modelId="{3DBDC4CC-BF43-4E58-AE10-F82D3912C6BC}" type="presParOf" srcId="{41B82CCF-DAAA-45BF-925B-DBDCCD4FE08B}" destId="{9477A081-03B5-41D5-94F3-0D9AFEA0E96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798015-B84A-4EDB-9B50-2D12B75FC125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FBC26D-7793-4E18-8212-941D7D072248}">
      <dgm:prSet phldrT="[Text]"/>
      <dgm:spPr/>
      <dgm:t>
        <a:bodyPr/>
        <a:lstStyle/>
        <a:p>
          <a:r>
            <a:rPr lang="en-US" dirty="0"/>
            <a:t>View 2</a:t>
          </a:r>
        </a:p>
      </dgm:t>
    </dgm:pt>
    <dgm:pt modelId="{8E660327-F180-4168-825A-160769B41651}" type="parTrans" cxnId="{51AF8B8D-E6BD-4175-8117-341BD4813F90}">
      <dgm:prSet/>
      <dgm:spPr/>
      <dgm:t>
        <a:bodyPr/>
        <a:lstStyle/>
        <a:p>
          <a:endParaRPr lang="en-US"/>
        </a:p>
      </dgm:t>
    </dgm:pt>
    <dgm:pt modelId="{9AF81F7E-8FBC-485C-A4C9-354751594DC4}" type="sibTrans" cxnId="{51AF8B8D-E6BD-4175-8117-341BD4813F90}">
      <dgm:prSet/>
      <dgm:spPr/>
      <dgm:t>
        <a:bodyPr/>
        <a:lstStyle/>
        <a:p>
          <a:endParaRPr lang="en-US"/>
        </a:p>
      </dgm:t>
    </dgm:pt>
    <dgm:pt modelId="{B00238D9-D71B-42CD-A7BA-9B049AB6A7ED}">
      <dgm:prSet phldrT="[Text]"/>
      <dgm:spPr/>
      <dgm:t>
        <a:bodyPr/>
        <a:lstStyle/>
        <a:p>
          <a:r>
            <a:rPr lang="en-US" dirty="0"/>
            <a:t>Service 2</a:t>
          </a:r>
        </a:p>
      </dgm:t>
    </dgm:pt>
    <dgm:pt modelId="{76B8635F-F818-4ABC-91EC-0D8587719773}" type="parTrans" cxnId="{A90988BB-5199-44FE-BCB7-48E3527A2C9F}">
      <dgm:prSet/>
      <dgm:spPr/>
      <dgm:t>
        <a:bodyPr/>
        <a:lstStyle/>
        <a:p>
          <a:endParaRPr lang="en-US"/>
        </a:p>
      </dgm:t>
    </dgm:pt>
    <dgm:pt modelId="{C959F3AE-1839-45C1-8BB6-801D0BDEF90C}" type="sibTrans" cxnId="{A90988BB-5199-44FE-BCB7-48E3527A2C9F}">
      <dgm:prSet/>
      <dgm:spPr/>
      <dgm:t>
        <a:bodyPr/>
        <a:lstStyle/>
        <a:p>
          <a:endParaRPr lang="en-US"/>
        </a:p>
      </dgm:t>
    </dgm:pt>
    <dgm:pt modelId="{E590E7E8-91A6-484B-A396-192CC9BE5C0D}">
      <dgm:prSet phldrT="[Text]"/>
      <dgm:spPr/>
      <dgm:t>
        <a:bodyPr/>
        <a:lstStyle/>
        <a:p>
          <a:r>
            <a:rPr lang="en-US" dirty="0"/>
            <a:t>Repository 2</a:t>
          </a:r>
        </a:p>
      </dgm:t>
    </dgm:pt>
    <dgm:pt modelId="{ED16C73E-AE44-4CBF-8886-8E59D5FEF6EB}" type="parTrans" cxnId="{77AD9F08-1506-49EF-A61F-5FD175F56B73}">
      <dgm:prSet/>
      <dgm:spPr/>
      <dgm:t>
        <a:bodyPr/>
        <a:lstStyle/>
        <a:p>
          <a:endParaRPr lang="en-US"/>
        </a:p>
      </dgm:t>
    </dgm:pt>
    <dgm:pt modelId="{A33C8B0C-42CE-45CC-A674-EF2E336664F8}" type="sibTrans" cxnId="{77AD9F08-1506-49EF-A61F-5FD175F56B73}">
      <dgm:prSet/>
      <dgm:spPr/>
      <dgm:t>
        <a:bodyPr/>
        <a:lstStyle/>
        <a:p>
          <a:endParaRPr lang="en-US"/>
        </a:p>
      </dgm:t>
    </dgm:pt>
    <dgm:pt modelId="{41B82CCF-DAAA-45BF-925B-DBDCCD4FE08B}" type="pres">
      <dgm:prSet presAssocID="{09798015-B84A-4EDB-9B50-2D12B75FC125}" presName="outerComposite" presStyleCnt="0">
        <dgm:presLayoutVars>
          <dgm:chMax val="5"/>
          <dgm:dir/>
          <dgm:resizeHandles val="exact"/>
        </dgm:presLayoutVars>
      </dgm:prSet>
      <dgm:spPr/>
    </dgm:pt>
    <dgm:pt modelId="{044B906C-5FF5-4974-98FC-B44064F84E79}" type="pres">
      <dgm:prSet presAssocID="{09798015-B84A-4EDB-9B50-2D12B75FC125}" presName="dummyMaxCanvas" presStyleCnt="0">
        <dgm:presLayoutVars/>
      </dgm:prSet>
      <dgm:spPr/>
    </dgm:pt>
    <dgm:pt modelId="{C6F136C2-DF54-4C69-B4FF-134B49968F31}" type="pres">
      <dgm:prSet presAssocID="{09798015-B84A-4EDB-9B50-2D12B75FC125}" presName="ThreeNodes_1" presStyleLbl="node1" presStyleIdx="0" presStyleCnt="3" custLinFactNeighborX="-10137" custLinFactNeighborY="-15669">
        <dgm:presLayoutVars>
          <dgm:bulletEnabled val="1"/>
        </dgm:presLayoutVars>
      </dgm:prSet>
      <dgm:spPr/>
    </dgm:pt>
    <dgm:pt modelId="{5722BCFF-E02A-4A84-A882-D50897B98E12}" type="pres">
      <dgm:prSet presAssocID="{09798015-B84A-4EDB-9B50-2D12B75FC125}" presName="ThreeNodes_2" presStyleLbl="node1" presStyleIdx="1" presStyleCnt="3">
        <dgm:presLayoutVars>
          <dgm:bulletEnabled val="1"/>
        </dgm:presLayoutVars>
      </dgm:prSet>
      <dgm:spPr/>
    </dgm:pt>
    <dgm:pt modelId="{D4A81F33-7025-45D8-B130-8BCD2713A1E6}" type="pres">
      <dgm:prSet presAssocID="{09798015-B84A-4EDB-9B50-2D12B75FC125}" presName="ThreeNodes_3" presStyleLbl="node1" presStyleIdx="2" presStyleCnt="3">
        <dgm:presLayoutVars>
          <dgm:bulletEnabled val="1"/>
        </dgm:presLayoutVars>
      </dgm:prSet>
      <dgm:spPr/>
    </dgm:pt>
    <dgm:pt modelId="{9B0E03F0-3864-410C-ADD8-0CB871E57E43}" type="pres">
      <dgm:prSet presAssocID="{09798015-B84A-4EDB-9B50-2D12B75FC125}" presName="ThreeConn_1-2" presStyleLbl="fgAccFollowNode1" presStyleIdx="0" presStyleCnt="2">
        <dgm:presLayoutVars>
          <dgm:bulletEnabled val="1"/>
        </dgm:presLayoutVars>
      </dgm:prSet>
      <dgm:spPr/>
    </dgm:pt>
    <dgm:pt modelId="{40461F18-280D-4B5E-AE37-2D14E4FB8E5E}" type="pres">
      <dgm:prSet presAssocID="{09798015-B84A-4EDB-9B50-2D12B75FC125}" presName="ThreeConn_2-3" presStyleLbl="fgAccFollowNode1" presStyleIdx="1" presStyleCnt="2">
        <dgm:presLayoutVars>
          <dgm:bulletEnabled val="1"/>
        </dgm:presLayoutVars>
      </dgm:prSet>
      <dgm:spPr/>
    </dgm:pt>
    <dgm:pt modelId="{C1F4CB9C-0B1A-4D01-A2EE-ACF4A0153B85}" type="pres">
      <dgm:prSet presAssocID="{09798015-B84A-4EDB-9B50-2D12B75FC125}" presName="ThreeNodes_1_text" presStyleLbl="node1" presStyleIdx="2" presStyleCnt="3">
        <dgm:presLayoutVars>
          <dgm:bulletEnabled val="1"/>
        </dgm:presLayoutVars>
      </dgm:prSet>
      <dgm:spPr/>
    </dgm:pt>
    <dgm:pt modelId="{E197852E-58E5-4C36-B5F6-8424CEF7ED04}" type="pres">
      <dgm:prSet presAssocID="{09798015-B84A-4EDB-9B50-2D12B75FC125}" presName="ThreeNodes_2_text" presStyleLbl="node1" presStyleIdx="2" presStyleCnt="3">
        <dgm:presLayoutVars>
          <dgm:bulletEnabled val="1"/>
        </dgm:presLayoutVars>
      </dgm:prSet>
      <dgm:spPr/>
    </dgm:pt>
    <dgm:pt modelId="{9477A081-03B5-41D5-94F3-0D9AFEA0E969}" type="pres">
      <dgm:prSet presAssocID="{09798015-B84A-4EDB-9B50-2D12B75FC12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1AF8B8D-E6BD-4175-8117-341BD4813F90}" srcId="{09798015-B84A-4EDB-9B50-2D12B75FC125}" destId="{A5FBC26D-7793-4E18-8212-941D7D072248}" srcOrd="0" destOrd="0" parTransId="{8E660327-F180-4168-825A-160769B41651}" sibTransId="{9AF81F7E-8FBC-485C-A4C9-354751594DC4}"/>
    <dgm:cxn modelId="{FF1295A2-F801-4664-8877-48B54FF510E3}" type="presOf" srcId="{09798015-B84A-4EDB-9B50-2D12B75FC125}" destId="{41B82CCF-DAAA-45BF-925B-DBDCCD4FE08B}" srcOrd="0" destOrd="0" presId="urn:microsoft.com/office/officeart/2005/8/layout/vProcess5"/>
    <dgm:cxn modelId="{A90CE78A-C49B-4FBA-89EC-4B3256974741}" type="presOf" srcId="{E590E7E8-91A6-484B-A396-192CC9BE5C0D}" destId="{D4A81F33-7025-45D8-B130-8BCD2713A1E6}" srcOrd="0" destOrd="0" presId="urn:microsoft.com/office/officeart/2005/8/layout/vProcess5"/>
    <dgm:cxn modelId="{62B8DD70-256A-4C08-9D9F-6D11EEA2BA2D}" type="presOf" srcId="{A5FBC26D-7793-4E18-8212-941D7D072248}" destId="{C1F4CB9C-0B1A-4D01-A2EE-ACF4A0153B85}" srcOrd="1" destOrd="0" presId="urn:microsoft.com/office/officeart/2005/8/layout/vProcess5"/>
    <dgm:cxn modelId="{E69CA48A-961A-49BD-9FD5-0C8E12329EEC}" type="presOf" srcId="{9AF81F7E-8FBC-485C-A4C9-354751594DC4}" destId="{9B0E03F0-3864-410C-ADD8-0CB871E57E43}" srcOrd="0" destOrd="0" presId="urn:microsoft.com/office/officeart/2005/8/layout/vProcess5"/>
    <dgm:cxn modelId="{26F7CFD8-78AB-4A39-A87C-838FF66676A8}" type="presOf" srcId="{B00238D9-D71B-42CD-A7BA-9B049AB6A7ED}" destId="{E197852E-58E5-4C36-B5F6-8424CEF7ED04}" srcOrd="1" destOrd="0" presId="urn:microsoft.com/office/officeart/2005/8/layout/vProcess5"/>
    <dgm:cxn modelId="{A90988BB-5199-44FE-BCB7-48E3527A2C9F}" srcId="{09798015-B84A-4EDB-9B50-2D12B75FC125}" destId="{B00238D9-D71B-42CD-A7BA-9B049AB6A7ED}" srcOrd="1" destOrd="0" parTransId="{76B8635F-F818-4ABC-91EC-0D8587719773}" sibTransId="{C959F3AE-1839-45C1-8BB6-801D0BDEF90C}"/>
    <dgm:cxn modelId="{1445B4B4-18D4-40F4-AE88-FF870868F3ED}" type="presOf" srcId="{A5FBC26D-7793-4E18-8212-941D7D072248}" destId="{C6F136C2-DF54-4C69-B4FF-134B49968F31}" srcOrd="0" destOrd="0" presId="urn:microsoft.com/office/officeart/2005/8/layout/vProcess5"/>
    <dgm:cxn modelId="{23F37CB9-E087-4A5F-8110-DE4D670326FB}" type="presOf" srcId="{C959F3AE-1839-45C1-8BB6-801D0BDEF90C}" destId="{40461F18-280D-4B5E-AE37-2D14E4FB8E5E}" srcOrd="0" destOrd="0" presId="urn:microsoft.com/office/officeart/2005/8/layout/vProcess5"/>
    <dgm:cxn modelId="{77AD9F08-1506-49EF-A61F-5FD175F56B73}" srcId="{09798015-B84A-4EDB-9B50-2D12B75FC125}" destId="{E590E7E8-91A6-484B-A396-192CC9BE5C0D}" srcOrd="2" destOrd="0" parTransId="{ED16C73E-AE44-4CBF-8886-8E59D5FEF6EB}" sibTransId="{A33C8B0C-42CE-45CC-A674-EF2E336664F8}"/>
    <dgm:cxn modelId="{5E0E56AB-321E-4479-98FB-A295C3F963CB}" type="presOf" srcId="{E590E7E8-91A6-484B-A396-192CC9BE5C0D}" destId="{9477A081-03B5-41D5-94F3-0D9AFEA0E969}" srcOrd="1" destOrd="0" presId="urn:microsoft.com/office/officeart/2005/8/layout/vProcess5"/>
    <dgm:cxn modelId="{52DA8585-EBA8-40DA-BB2C-402D73AA5855}" type="presOf" srcId="{B00238D9-D71B-42CD-A7BA-9B049AB6A7ED}" destId="{5722BCFF-E02A-4A84-A882-D50897B98E12}" srcOrd="0" destOrd="0" presId="urn:microsoft.com/office/officeart/2005/8/layout/vProcess5"/>
    <dgm:cxn modelId="{62E9CED8-4409-4E51-AB39-A65C844B382C}" type="presParOf" srcId="{41B82CCF-DAAA-45BF-925B-DBDCCD4FE08B}" destId="{044B906C-5FF5-4974-98FC-B44064F84E79}" srcOrd="0" destOrd="0" presId="urn:microsoft.com/office/officeart/2005/8/layout/vProcess5"/>
    <dgm:cxn modelId="{1E8B0DE0-D9BF-47EB-A8DA-CD521DCEF727}" type="presParOf" srcId="{41B82CCF-DAAA-45BF-925B-DBDCCD4FE08B}" destId="{C6F136C2-DF54-4C69-B4FF-134B49968F31}" srcOrd="1" destOrd="0" presId="urn:microsoft.com/office/officeart/2005/8/layout/vProcess5"/>
    <dgm:cxn modelId="{6CC5DF3C-69E4-49E7-A2C5-C9A5DC83E00F}" type="presParOf" srcId="{41B82CCF-DAAA-45BF-925B-DBDCCD4FE08B}" destId="{5722BCFF-E02A-4A84-A882-D50897B98E12}" srcOrd="2" destOrd="0" presId="urn:microsoft.com/office/officeart/2005/8/layout/vProcess5"/>
    <dgm:cxn modelId="{DDF3DB77-7048-4F08-9685-2AB6DC57FD19}" type="presParOf" srcId="{41B82CCF-DAAA-45BF-925B-DBDCCD4FE08B}" destId="{D4A81F33-7025-45D8-B130-8BCD2713A1E6}" srcOrd="3" destOrd="0" presId="urn:microsoft.com/office/officeart/2005/8/layout/vProcess5"/>
    <dgm:cxn modelId="{A0A22F2C-EF19-4D1E-BB7E-6568A5966A5C}" type="presParOf" srcId="{41B82CCF-DAAA-45BF-925B-DBDCCD4FE08B}" destId="{9B0E03F0-3864-410C-ADD8-0CB871E57E43}" srcOrd="4" destOrd="0" presId="urn:microsoft.com/office/officeart/2005/8/layout/vProcess5"/>
    <dgm:cxn modelId="{20EB0895-F136-4561-A836-6FBB7F2779EC}" type="presParOf" srcId="{41B82CCF-DAAA-45BF-925B-DBDCCD4FE08B}" destId="{40461F18-280D-4B5E-AE37-2D14E4FB8E5E}" srcOrd="5" destOrd="0" presId="urn:microsoft.com/office/officeart/2005/8/layout/vProcess5"/>
    <dgm:cxn modelId="{7EF6CFCB-9D25-46D5-9BB7-DF3A506E49A3}" type="presParOf" srcId="{41B82CCF-DAAA-45BF-925B-DBDCCD4FE08B}" destId="{C1F4CB9C-0B1A-4D01-A2EE-ACF4A0153B85}" srcOrd="6" destOrd="0" presId="urn:microsoft.com/office/officeart/2005/8/layout/vProcess5"/>
    <dgm:cxn modelId="{C585CFB6-9CF4-4EFF-BE82-ADFF8B440ECE}" type="presParOf" srcId="{41B82CCF-DAAA-45BF-925B-DBDCCD4FE08B}" destId="{E197852E-58E5-4C36-B5F6-8424CEF7ED04}" srcOrd="7" destOrd="0" presId="urn:microsoft.com/office/officeart/2005/8/layout/vProcess5"/>
    <dgm:cxn modelId="{3DBDC4CC-BF43-4E58-AE10-F82D3912C6BC}" type="presParOf" srcId="{41B82CCF-DAAA-45BF-925B-DBDCCD4FE08B}" destId="{9477A081-03B5-41D5-94F3-0D9AFEA0E96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ED9218-D9F0-40B9-BB7B-6165BA4C945C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A8DAF9-B112-4FFE-B542-6F1FC7A2B2AD}">
      <dgm:prSet phldrT="[Text]"/>
      <dgm:spPr/>
      <dgm:t>
        <a:bodyPr/>
        <a:lstStyle/>
        <a:p>
          <a:r>
            <a:rPr lang="en-US" dirty="0"/>
            <a:t>UI-Model</a:t>
          </a:r>
        </a:p>
      </dgm:t>
    </dgm:pt>
    <dgm:pt modelId="{636543E9-4E6A-4F87-9F03-4A28AF59A2F9}" type="parTrans" cxnId="{A53B117C-080A-4BCE-B3F4-8678F251DF1F}">
      <dgm:prSet/>
      <dgm:spPr/>
      <dgm:t>
        <a:bodyPr/>
        <a:lstStyle/>
        <a:p>
          <a:endParaRPr lang="en-US"/>
        </a:p>
      </dgm:t>
    </dgm:pt>
    <dgm:pt modelId="{359EFE5D-6E23-41E1-95CB-9F14B216B380}" type="sibTrans" cxnId="{A53B117C-080A-4BCE-B3F4-8678F251DF1F}">
      <dgm:prSet/>
      <dgm:spPr/>
      <dgm:t>
        <a:bodyPr/>
        <a:lstStyle/>
        <a:p>
          <a:endParaRPr lang="en-US"/>
        </a:p>
      </dgm:t>
    </dgm:pt>
    <dgm:pt modelId="{44C5CD4F-38B1-4ABE-9FB4-E375B0D2D7BA}">
      <dgm:prSet phldrT="[Text]" custT="1"/>
      <dgm:spPr/>
      <dgm:t>
        <a:bodyPr/>
        <a:lstStyle/>
        <a:p>
          <a:r>
            <a:rPr lang="en-US" sz="1600" dirty="0" err="1"/>
            <a:t>ParticipantService</a:t>
          </a:r>
          <a:endParaRPr lang="en-US" sz="1600" dirty="0"/>
        </a:p>
      </dgm:t>
    </dgm:pt>
    <dgm:pt modelId="{EC5BF510-63E9-41D3-9DD0-89906D7B0534}" type="parTrans" cxnId="{BA645E57-FB4B-45AB-B63E-2134AE73AEE1}">
      <dgm:prSet/>
      <dgm:spPr/>
      <dgm:t>
        <a:bodyPr/>
        <a:lstStyle/>
        <a:p>
          <a:endParaRPr lang="en-US"/>
        </a:p>
      </dgm:t>
    </dgm:pt>
    <dgm:pt modelId="{A5BF6842-A089-4EFF-A5AD-C3D7AB07682C}" type="sibTrans" cxnId="{BA645E57-FB4B-45AB-B63E-2134AE73AEE1}">
      <dgm:prSet/>
      <dgm:spPr/>
      <dgm:t>
        <a:bodyPr/>
        <a:lstStyle/>
        <a:p>
          <a:endParaRPr lang="en-US"/>
        </a:p>
      </dgm:t>
    </dgm:pt>
    <dgm:pt modelId="{ABCCDFF3-AFAC-48A4-8FCB-5EB1CB5007D3}">
      <dgm:prSet phldrT="[Text]"/>
      <dgm:spPr/>
      <dgm:t>
        <a:bodyPr/>
        <a:lstStyle/>
        <a:p>
          <a:r>
            <a:rPr lang="en-US" dirty="0" err="1"/>
            <a:t>ParticipantService</a:t>
          </a:r>
          <a:endParaRPr lang="en-US" dirty="0"/>
        </a:p>
      </dgm:t>
    </dgm:pt>
    <dgm:pt modelId="{034C365D-B1B2-43D6-B7DF-34C7AA1D5B20}" type="parTrans" cxnId="{F3846E9B-D12F-4845-A4FF-C773F302EC76}">
      <dgm:prSet/>
      <dgm:spPr/>
      <dgm:t>
        <a:bodyPr/>
        <a:lstStyle/>
        <a:p>
          <a:endParaRPr lang="en-US"/>
        </a:p>
      </dgm:t>
    </dgm:pt>
    <dgm:pt modelId="{334CC1EF-9D2A-4E0F-9FAF-E0B15450FB47}" type="sibTrans" cxnId="{F3846E9B-D12F-4845-A4FF-C773F302EC76}">
      <dgm:prSet/>
      <dgm:spPr/>
      <dgm:t>
        <a:bodyPr/>
        <a:lstStyle/>
        <a:p>
          <a:endParaRPr lang="en-US"/>
        </a:p>
      </dgm:t>
    </dgm:pt>
    <dgm:pt modelId="{0E96758E-D482-4586-BF66-A7D0B3710DAC}">
      <dgm:prSet phldrT="[Text]" custT="1"/>
      <dgm:spPr/>
      <dgm:t>
        <a:bodyPr/>
        <a:lstStyle/>
        <a:p>
          <a:r>
            <a:rPr lang="en-US" sz="1600" dirty="0" err="1"/>
            <a:t>ParticipantDAL</a:t>
          </a:r>
          <a:endParaRPr lang="en-US" sz="1600" dirty="0"/>
        </a:p>
      </dgm:t>
    </dgm:pt>
    <dgm:pt modelId="{0A0DFF73-1833-4A24-B92E-AD24F36CCF5B}" type="parTrans" cxnId="{6D099B38-E05C-4E9F-971B-71E05C819B90}">
      <dgm:prSet/>
      <dgm:spPr/>
      <dgm:t>
        <a:bodyPr/>
        <a:lstStyle/>
        <a:p>
          <a:endParaRPr lang="en-US"/>
        </a:p>
      </dgm:t>
    </dgm:pt>
    <dgm:pt modelId="{698AFD27-2188-4C4D-9D15-10B0E56E7FAA}" type="sibTrans" cxnId="{6D099B38-E05C-4E9F-971B-71E05C819B90}">
      <dgm:prSet/>
      <dgm:spPr/>
      <dgm:t>
        <a:bodyPr/>
        <a:lstStyle/>
        <a:p>
          <a:endParaRPr lang="en-US"/>
        </a:p>
      </dgm:t>
    </dgm:pt>
    <dgm:pt modelId="{658CF994-C8A7-4DAB-AF95-27C7AA054CC7}">
      <dgm:prSet phldrT="[Text]"/>
      <dgm:spPr/>
      <dgm:t>
        <a:bodyPr/>
        <a:lstStyle/>
        <a:p>
          <a:r>
            <a:rPr lang="en-US" dirty="0" err="1"/>
            <a:t>ParticipantDAL</a:t>
          </a:r>
          <a:endParaRPr lang="en-US" dirty="0"/>
        </a:p>
      </dgm:t>
    </dgm:pt>
    <dgm:pt modelId="{328AC8D8-0964-4927-9F12-3FF00129D4E1}" type="parTrans" cxnId="{F14F0B0F-1126-4139-8B90-0DD13651AE92}">
      <dgm:prSet/>
      <dgm:spPr/>
      <dgm:t>
        <a:bodyPr/>
        <a:lstStyle/>
        <a:p>
          <a:endParaRPr lang="en-US"/>
        </a:p>
      </dgm:t>
    </dgm:pt>
    <dgm:pt modelId="{359200C2-80AD-4A91-A3EC-43F6526B5001}" type="sibTrans" cxnId="{F14F0B0F-1126-4139-8B90-0DD13651AE92}">
      <dgm:prSet/>
      <dgm:spPr/>
      <dgm:t>
        <a:bodyPr/>
        <a:lstStyle/>
        <a:p>
          <a:endParaRPr lang="en-US"/>
        </a:p>
      </dgm:t>
    </dgm:pt>
    <dgm:pt modelId="{439FDBA2-7B56-4297-9C71-F4785B94728D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DADE535C-345E-4068-887F-6E44D32A3688}" type="parTrans" cxnId="{E5617D5B-E3F0-40ED-B9A9-A4F6B19EEBA2}">
      <dgm:prSet/>
      <dgm:spPr/>
      <dgm:t>
        <a:bodyPr/>
        <a:lstStyle/>
        <a:p>
          <a:endParaRPr lang="en-US"/>
        </a:p>
      </dgm:t>
    </dgm:pt>
    <dgm:pt modelId="{BF1ACE0C-10E9-48F3-826C-59D8F00FB42A}" type="sibTrans" cxnId="{E5617D5B-E3F0-40ED-B9A9-A4F6B19EEBA2}">
      <dgm:prSet/>
      <dgm:spPr/>
      <dgm:t>
        <a:bodyPr/>
        <a:lstStyle/>
        <a:p>
          <a:endParaRPr lang="en-US"/>
        </a:p>
      </dgm:t>
    </dgm:pt>
    <dgm:pt modelId="{78CC5DE6-AF0F-4432-B9C6-D5C1893AC82E}">
      <dgm:prSet phldrT="[Text]" custT="1"/>
      <dgm:spPr/>
      <dgm:t>
        <a:bodyPr/>
        <a:lstStyle/>
        <a:p>
          <a:r>
            <a:rPr lang="en-US" sz="1600" dirty="0" err="1"/>
            <a:t>listParticipant</a:t>
          </a:r>
          <a:r>
            <a:rPr lang="en-US" sz="1600" dirty="0"/>
            <a:t>()</a:t>
          </a:r>
        </a:p>
      </dgm:t>
    </dgm:pt>
    <dgm:pt modelId="{95E98DC0-46EF-40ED-8A2D-FF30BD7A98CD}" type="parTrans" cxnId="{6147EA2C-7444-43BE-80A6-B61B0FD7B534}">
      <dgm:prSet/>
      <dgm:spPr/>
      <dgm:t>
        <a:bodyPr/>
        <a:lstStyle/>
        <a:p>
          <a:endParaRPr lang="en-US"/>
        </a:p>
      </dgm:t>
    </dgm:pt>
    <dgm:pt modelId="{BD498A56-9C50-4715-858D-DFC7FBE8D3C4}" type="sibTrans" cxnId="{6147EA2C-7444-43BE-80A6-B61B0FD7B534}">
      <dgm:prSet/>
      <dgm:spPr/>
      <dgm:t>
        <a:bodyPr/>
        <a:lstStyle/>
        <a:p>
          <a:endParaRPr lang="en-US"/>
        </a:p>
      </dgm:t>
    </dgm:pt>
    <dgm:pt modelId="{EAF07FD8-BAB8-4B04-B84E-2B422535D611}">
      <dgm:prSet phldrT="[Text]" custT="1"/>
      <dgm:spPr/>
      <dgm:t>
        <a:bodyPr/>
        <a:lstStyle/>
        <a:p>
          <a:r>
            <a:rPr lang="en-US" sz="1600" dirty="0"/>
            <a:t> </a:t>
          </a:r>
          <a:r>
            <a:rPr lang="en-US" sz="1600" dirty="0" err="1"/>
            <a:t>listParticipants</a:t>
          </a:r>
          <a:r>
            <a:rPr lang="en-US" sz="1600" dirty="0"/>
            <a:t>()</a:t>
          </a:r>
        </a:p>
      </dgm:t>
    </dgm:pt>
    <dgm:pt modelId="{B69F5C29-0BD6-470D-8149-E4C9F7F1E8C0}" type="parTrans" cxnId="{D3B81B05-463C-4E2E-B966-AD4CCB6B1CB9}">
      <dgm:prSet/>
      <dgm:spPr/>
      <dgm:t>
        <a:bodyPr/>
        <a:lstStyle/>
        <a:p>
          <a:endParaRPr lang="en-US"/>
        </a:p>
      </dgm:t>
    </dgm:pt>
    <dgm:pt modelId="{3838F162-99CC-4FEC-944D-FAF964967C1E}" type="sibTrans" cxnId="{D3B81B05-463C-4E2E-B966-AD4CCB6B1CB9}">
      <dgm:prSet/>
      <dgm:spPr/>
      <dgm:t>
        <a:bodyPr/>
        <a:lstStyle/>
        <a:p>
          <a:endParaRPr lang="en-US"/>
        </a:p>
      </dgm:t>
    </dgm:pt>
    <dgm:pt modelId="{E115E8F5-8D9D-4C4C-800B-E947321BB37A}" type="pres">
      <dgm:prSet presAssocID="{48ED9218-D9F0-40B9-BB7B-6165BA4C945C}" presName="rootnode" presStyleCnt="0">
        <dgm:presLayoutVars>
          <dgm:chMax/>
          <dgm:chPref/>
          <dgm:dir/>
          <dgm:animLvl val="lvl"/>
        </dgm:presLayoutVars>
      </dgm:prSet>
      <dgm:spPr/>
    </dgm:pt>
    <dgm:pt modelId="{8FA832B4-9340-4AA1-8B69-F8BE19875B96}" type="pres">
      <dgm:prSet presAssocID="{15A8DAF9-B112-4FFE-B542-6F1FC7A2B2AD}" presName="composite" presStyleCnt="0"/>
      <dgm:spPr/>
    </dgm:pt>
    <dgm:pt modelId="{AC005A3D-92E0-4EEA-97B4-9DFE9CD8B925}" type="pres">
      <dgm:prSet presAssocID="{15A8DAF9-B112-4FFE-B542-6F1FC7A2B2AD}" presName="bentUpArrow1" presStyleLbl="alignImgPlace1" presStyleIdx="0" presStyleCnt="2"/>
      <dgm:spPr/>
    </dgm:pt>
    <dgm:pt modelId="{2C1AF177-BBE8-426D-ADEF-7C84A77BD87F}" type="pres">
      <dgm:prSet presAssocID="{15A8DAF9-B112-4FFE-B542-6F1FC7A2B2A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857782CE-9EF5-482D-A255-FA6435D36FD4}" type="pres">
      <dgm:prSet presAssocID="{15A8DAF9-B112-4FFE-B542-6F1FC7A2B2AD}" presName="ChildText" presStyleLbl="revTx" presStyleIdx="0" presStyleCnt="3" custScaleX="198619" custLinFactNeighborX="57122" custLinFactNeighborY="-5147">
        <dgm:presLayoutVars>
          <dgm:chMax val="0"/>
          <dgm:chPref val="0"/>
          <dgm:bulletEnabled val="1"/>
        </dgm:presLayoutVars>
      </dgm:prSet>
      <dgm:spPr/>
    </dgm:pt>
    <dgm:pt modelId="{472A62B7-FCA4-40EF-8242-42567F13DF36}" type="pres">
      <dgm:prSet presAssocID="{359EFE5D-6E23-41E1-95CB-9F14B216B380}" presName="sibTrans" presStyleCnt="0"/>
      <dgm:spPr/>
    </dgm:pt>
    <dgm:pt modelId="{21EDA5E4-C524-4939-8A18-7674C4390B82}" type="pres">
      <dgm:prSet presAssocID="{ABCCDFF3-AFAC-48A4-8FCB-5EB1CB5007D3}" presName="composite" presStyleCnt="0"/>
      <dgm:spPr/>
    </dgm:pt>
    <dgm:pt modelId="{21A1E052-E114-4EA0-B477-C4B9BC555325}" type="pres">
      <dgm:prSet presAssocID="{ABCCDFF3-AFAC-48A4-8FCB-5EB1CB5007D3}" presName="bentUpArrow1" presStyleLbl="alignImgPlace1" presStyleIdx="1" presStyleCnt="2"/>
      <dgm:spPr/>
    </dgm:pt>
    <dgm:pt modelId="{13590236-58B0-4B42-ACBA-1FD26B32FBB5}" type="pres">
      <dgm:prSet presAssocID="{ABCCDFF3-AFAC-48A4-8FCB-5EB1CB5007D3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ADD4E4F7-3CBE-44AD-B10D-0399B1029DA3}" type="pres">
      <dgm:prSet presAssocID="{ABCCDFF3-AFAC-48A4-8FCB-5EB1CB5007D3}" presName="ChildText" presStyleLbl="revTx" presStyleIdx="1" presStyleCnt="3" custScaleX="129958" custLinFactNeighborX="20176" custLinFactNeighborY="-2584">
        <dgm:presLayoutVars>
          <dgm:chMax val="0"/>
          <dgm:chPref val="0"/>
          <dgm:bulletEnabled val="1"/>
        </dgm:presLayoutVars>
      </dgm:prSet>
      <dgm:spPr/>
    </dgm:pt>
    <dgm:pt modelId="{8E6802B5-8715-4F88-AD46-8D2D1C88CF47}" type="pres">
      <dgm:prSet presAssocID="{334CC1EF-9D2A-4E0F-9FAF-E0B15450FB47}" presName="sibTrans" presStyleCnt="0"/>
      <dgm:spPr/>
    </dgm:pt>
    <dgm:pt modelId="{BBCA9F2A-5043-4629-8CD8-3DEEB247AAFF}" type="pres">
      <dgm:prSet presAssocID="{658CF994-C8A7-4DAB-AF95-27C7AA054CC7}" presName="composite" presStyleCnt="0"/>
      <dgm:spPr/>
    </dgm:pt>
    <dgm:pt modelId="{2FFD8078-1D1E-4CD7-9E4C-F8734B094FCC}" type="pres">
      <dgm:prSet presAssocID="{658CF994-C8A7-4DAB-AF95-27C7AA054CC7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98D06650-83AE-4CB7-AAB9-E6D83F1A3F8F}" type="pres">
      <dgm:prSet presAssocID="{658CF994-C8A7-4DAB-AF95-27C7AA054CC7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1D5DC09-0CB2-40BF-9D30-0F1CE3BC2608}" type="presOf" srcId="{44C5CD4F-38B1-4ABE-9FB4-E375B0D2D7BA}" destId="{857782CE-9EF5-482D-A255-FA6435D36FD4}" srcOrd="0" destOrd="0" presId="urn:microsoft.com/office/officeart/2005/8/layout/StepDownProcess"/>
    <dgm:cxn modelId="{7E714C7E-443A-4A25-8785-93A653B094AD}" type="presOf" srcId="{439FDBA2-7B56-4297-9C71-F4785B94728D}" destId="{98D06650-83AE-4CB7-AAB9-E6D83F1A3F8F}" srcOrd="0" destOrd="0" presId="urn:microsoft.com/office/officeart/2005/8/layout/StepDownProcess"/>
    <dgm:cxn modelId="{A53B117C-080A-4BCE-B3F4-8678F251DF1F}" srcId="{48ED9218-D9F0-40B9-BB7B-6165BA4C945C}" destId="{15A8DAF9-B112-4FFE-B542-6F1FC7A2B2AD}" srcOrd="0" destOrd="0" parTransId="{636543E9-4E6A-4F87-9F03-4A28AF59A2F9}" sibTransId="{359EFE5D-6E23-41E1-95CB-9F14B216B380}"/>
    <dgm:cxn modelId="{BA645E57-FB4B-45AB-B63E-2134AE73AEE1}" srcId="{15A8DAF9-B112-4FFE-B542-6F1FC7A2B2AD}" destId="{44C5CD4F-38B1-4ABE-9FB4-E375B0D2D7BA}" srcOrd="0" destOrd="0" parTransId="{EC5BF510-63E9-41D3-9DD0-89906D7B0534}" sibTransId="{A5BF6842-A089-4EFF-A5AD-C3D7AB07682C}"/>
    <dgm:cxn modelId="{6D099B38-E05C-4E9F-971B-71E05C819B90}" srcId="{ABCCDFF3-AFAC-48A4-8FCB-5EB1CB5007D3}" destId="{0E96758E-D482-4586-BF66-A7D0B3710DAC}" srcOrd="0" destOrd="0" parTransId="{0A0DFF73-1833-4A24-B92E-AD24F36CCF5B}" sibTransId="{698AFD27-2188-4C4D-9D15-10B0E56E7FAA}"/>
    <dgm:cxn modelId="{F14F0B0F-1126-4139-8B90-0DD13651AE92}" srcId="{48ED9218-D9F0-40B9-BB7B-6165BA4C945C}" destId="{658CF994-C8A7-4DAB-AF95-27C7AA054CC7}" srcOrd="2" destOrd="0" parTransId="{328AC8D8-0964-4927-9F12-3FF00129D4E1}" sibTransId="{359200C2-80AD-4A91-A3EC-43F6526B5001}"/>
    <dgm:cxn modelId="{6147EA2C-7444-43BE-80A6-B61B0FD7B534}" srcId="{ABCCDFF3-AFAC-48A4-8FCB-5EB1CB5007D3}" destId="{78CC5DE6-AF0F-4432-B9C6-D5C1893AC82E}" srcOrd="1" destOrd="0" parTransId="{95E98DC0-46EF-40ED-8A2D-FF30BD7A98CD}" sibTransId="{BD498A56-9C50-4715-858D-DFC7FBE8D3C4}"/>
    <dgm:cxn modelId="{8E02B828-AEB0-4F7F-A2F6-5AC9CC37D87C}" type="presOf" srcId="{15A8DAF9-B112-4FFE-B542-6F1FC7A2B2AD}" destId="{2C1AF177-BBE8-426D-ADEF-7C84A77BD87F}" srcOrd="0" destOrd="0" presId="urn:microsoft.com/office/officeart/2005/8/layout/StepDownProcess"/>
    <dgm:cxn modelId="{4F897204-76CD-4CA9-B905-9C3F6F3C9A52}" type="presOf" srcId="{658CF994-C8A7-4DAB-AF95-27C7AA054CC7}" destId="{2FFD8078-1D1E-4CD7-9E4C-F8734B094FCC}" srcOrd="0" destOrd="0" presId="urn:microsoft.com/office/officeart/2005/8/layout/StepDownProcess"/>
    <dgm:cxn modelId="{D3B81B05-463C-4E2E-B966-AD4CCB6B1CB9}" srcId="{15A8DAF9-B112-4FFE-B542-6F1FC7A2B2AD}" destId="{EAF07FD8-BAB8-4B04-B84E-2B422535D611}" srcOrd="1" destOrd="0" parTransId="{B69F5C29-0BD6-470D-8149-E4C9F7F1E8C0}" sibTransId="{3838F162-99CC-4FEC-944D-FAF964967C1E}"/>
    <dgm:cxn modelId="{DEEE4C0A-E112-4649-BF0D-58F60DE26237}" type="presOf" srcId="{EAF07FD8-BAB8-4B04-B84E-2B422535D611}" destId="{857782CE-9EF5-482D-A255-FA6435D36FD4}" srcOrd="0" destOrd="1" presId="urn:microsoft.com/office/officeart/2005/8/layout/StepDownProcess"/>
    <dgm:cxn modelId="{F3846E9B-D12F-4845-A4FF-C773F302EC76}" srcId="{48ED9218-D9F0-40B9-BB7B-6165BA4C945C}" destId="{ABCCDFF3-AFAC-48A4-8FCB-5EB1CB5007D3}" srcOrd="1" destOrd="0" parTransId="{034C365D-B1B2-43D6-B7DF-34C7AA1D5B20}" sibTransId="{334CC1EF-9D2A-4E0F-9FAF-E0B15450FB47}"/>
    <dgm:cxn modelId="{1C2012D6-9747-4F0F-8169-A7CF1E30F2FD}" type="presOf" srcId="{ABCCDFF3-AFAC-48A4-8FCB-5EB1CB5007D3}" destId="{13590236-58B0-4B42-ACBA-1FD26B32FBB5}" srcOrd="0" destOrd="0" presId="urn:microsoft.com/office/officeart/2005/8/layout/StepDownProcess"/>
    <dgm:cxn modelId="{492DFC65-B50C-44AE-888E-A5D27FCC7C7D}" type="presOf" srcId="{48ED9218-D9F0-40B9-BB7B-6165BA4C945C}" destId="{E115E8F5-8D9D-4C4C-800B-E947321BB37A}" srcOrd="0" destOrd="0" presId="urn:microsoft.com/office/officeart/2005/8/layout/StepDownProcess"/>
    <dgm:cxn modelId="{5121F184-2E8F-4E58-94D9-00FC5D0C5D84}" type="presOf" srcId="{78CC5DE6-AF0F-4432-B9C6-D5C1893AC82E}" destId="{ADD4E4F7-3CBE-44AD-B10D-0399B1029DA3}" srcOrd="0" destOrd="1" presId="urn:microsoft.com/office/officeart/2005/8/layout/StepDownProcess"/>
    <dgm:cxn modelId="{E5617D5B-E3F0-40ED-B9A9-A4F6B19EEBA2}" srcId="{658CF994-C8A7-4DAB-AF95-27C7AA054CC7}" destId="{439FDBA2-7B56-4297-9C71-F4785B94728D}" srcOrd="0" destOrd="0" parTransId="{DADE535C-345E-4068-887F-6E44D32A3688}" sibTransId="{BF1ACE0C-10E9-48F3-826C-59D8F00FB42A}"/>
    <dgm:cxn modelId="{C2932C3E-1D23-44F7-AB31-7A9F8390FE56}" type="presOf" srcId="{0E96758E-D482-4586-BF66-A7D0B3710DAC}" destId="{ADD4E4F7-3CBE-44AD-B10D-0399B1029DA3}" srcOrd="0" destOrd="0" presId="urn:microsoft.com/office/officeart/2005/8/layout/StepDownProcess"/>
    <dgm:cxn modelId="{40D352B9-9250-4CAC-BA11-EF440D42CEF1}" type="presParOf" srcId="{E115E8F5-8D9D-4C4C-800B-E947321BB37A}" destId="{8FA832B4-9340-4AA1-8B69-F8BE19875B96}" srcOrd="0" destOrd="0" presId="urn:microsoft.com/office/officeart/2005/8/layout/StepDownProcess"/>
    <dgm:cxn modelId="{2D75BF78-2F7F-4A76-B6FE-5A52392D6D71}" type="presParOf" srcId="{8FA832B4-9340-4AA1-8B69-F8BE19875B96}" destId="{AC005A3D-92E0-4EEA-97B4-9DFE9CD8B925}" srcOrd="0" destOrd="0" presId="urn:microsoft.com/office/officeart/2005/8/layout/StepDownProcess"/>
    <dgm:cxn modelId="{2BEAB4B7-0C3F-4600-94C3-357BD5B0DF46}" type="presParOf" srcId="{8FA832B4-9340-4AA1-8B69-F8BE19875B96}" destId="{2C1AF177-BBE8-426D-ADEF-7C84A77BD87F}" srcOrd="1" destOrd="0" presId="urn:microsoft.com/office/officeart/2005/8/layout/StepDownProcess"/>
    <dgm:cxn modelId="{EC86A258-1839-4713-997B-B84AD1D414D3}" type="presParOf" srcId="{8FA832B4-9340-4AA1-8B69-F8BE19875B96}" destId="{857782CE-9EF5-482D-A255-FA6435D36FD4}" srcOrd="2" destOrd="0" presId="urn:microsoft.com/office/officeart/2005/8/layout/StepDownProcess"/>
    <dgm:cxn modelId="{845B5867-7D32-45A0-A741-5DE0A9D9A275}" type="presParOf" srcId="{E115E8F5-8D9D-4C4C-800B-E947321BB37A}" destId="{472A62B7-FCA4-40EF-8242-42567F13DF36}" srcOrd="1" destOrd="0" presId="urn:microsoft.com/office/officeart/2005/8/layout/StepDownProcess"/>
    <dgm:cxn modelId="{3ED8BA8B-3D97-40F2-8A6C-54E7D7852F62}" type="presParOf" srcId="{E115E8F5-8D9D-4C4C-800B-E947321BB37A}" destId="{21EDA5E4-C524-4939-8A18-7674C4390B82}" srcOrd="2" destOrd="0" presId="urn:microsoft.com/office/officeart/2005/8/layout/StepDownProcess"/>
    <dgm:cxn modelId="{F76B8D3C-5103-45AC-B0D1-A91DF5E0BEE7}" type="presParOf" srcId="{21EDA5E4-C524-4939-8A18-7674C4390B82}" destId="{21A1E052-E114-4EA0-B477-C4B9BC555325}" srcOrd="0" destOrd="0" presId="urn:microsoft.com/office/officeart/2005/8/layout/StepDownProcess"/>
    <dgm:cxn modelId="{C4B559DE-F336-4A89-AF64-24D788CC1244}" type="presParOf" srcId="{21EDA5E4-C524-4939-8A18-7674C4390B82}" destId="{13590236-58B0-4B42-ACBA-1FD26B32FBB5}" srcOrd="1" destOrd="0" presId="urn:microsoft.com/office/officeart/2005/8/layout/StepDownProcess"/>
    <dgm:cxn modelId="{0986535D-3311-4467-B375-6DD3BD9A26D9}" type="presParOf" srcId="{21EDA5E4-C524-4939-8A18-7674C4390B82}" destId="{ADD4E4F7-3CBE-44AD-B10D-0399B1029DA3}" srcOrd="2" destOrd="0" presId="urn:microsoft.com/office/officeart/2005/8/layout/StepDownProcess"/>
    <dgm:cxn modelId="{EFD56C22-96E5-4958-BF66-5651F8DF7562}" type="presParOf" srcId="{E115E8F5-8D9D-4C4C-800B-E947321BB37A}" destId="{8E6802B5-8715-4F88-AD46-8D2D1C88CF47}" srcOrd="3" destOrd="0" presId="urn:microsoft.com/office/officeart/2005/8/layout/StepDownProcess"/>
    <dgm:cxn modelId="{9FFDD5BD-738F-4C67-9DBA-E01BFBEC244C}" type="presParOf" srcId="{E115E8F5-8D9D-4C4C-800B-E947321BB37A}" destId="{BBCA9F2A-5043-4629-8CD8-3DEEB247AAFF}" srcOrd="4" destOrd="0" presId="urn:microsoft.com/office/officeart/2005/8/layout/StepDownProcess"/>
    <dgm:cxn modelId="{BEBE93E8-F083-4126-8A6F-D71B3AE719B1}" type="presParOf" srcId="{BBCA9F2A-5043-4629-8CD8-3DEEB247AAFF}" destId="{2FFD8078-1D1E-4CD7-9E4C-F8734B094FCC}" srcOrd="0" destOrd="0" presId="urn:microsoft.com/office/officeart/2005/8/layout/StepDownProcess"/>
    <dgm:cxn modelId="{35210C3D-A06B-48A8-984D-194E93E28CD9}" type="presParOf" srcId="{BBCA9F2A-5043-4629-8CD8-3DEEB247AAFF}" destId="{98D06650-83AE-4CB7-AAB9-E6D83F1A3F8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F9AD8E6-548B-4E0E-8E04-9D2B0143EFBF}" type="doc">
      <dgm:prSet loTypeId="urn:microsoft.com/office/officeart/2005/8/layout/cycle7" loCatId="cycle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83AB3136-A755-4283-91B0-B9D1A8493364}">
      <dgm:prSet phldrT="[Text]"/>
      <dgm:spPr/>
      <dgm:t>
        <a:bodyPr/>
        <a:lstStyle/>
        <a:p>
          <a:r>
            <a:rPr lang="en-US" dirty="0"/>
            <a:t>Controller</a:t>
          </a:r>
        </a:p>
      </dgm:t>
    </dgm:pt>
    <dgm:pt modelId="{6487A645-4AD9-4D8E-9A38-B98C22783050}" type="parTrans" cxnId="{E2CBA983-0EF8-40DF-957B-74678FE53C2F}">
      <dgm:prSet/>
      <dgm:spPr/>
      <dgm:t>
        <a:bodyPr/>
        <a:lstStyle/>
        <a:p>
          <a:endParaRPr lang="en-US"/>
        </a:p>
      </dgm:t>
    </dgm:pt>
    <dgm:pt modelId="{7F796906-0104-474A-AF36-65337018620D}" type="sibTrans" cxnId="{E2CBA983-0EF8-40DF-957B-74678FE53C2F}">
      <dgm:prSet/>
      <dgm:spPr/>
      <dgm:t>
        <a:bodyPr/>
        <a:lstStyle/>
        <a:p>
          <a:endParaRPr lang="en-US"/>
        </a:p>
      </dgm:t>
    </dgm:pt>
    <dgm:pt modelId="{E9B73056-3E75-48D0-8969-A8B19D9AB445}">
      <dgm:prSet phldrT="[Text]"/>
      <dgm:spPr/>
      <dgm:t>
        <a:bodyPr/>
        <a:lstStyle/>
        <a:p>
          <a:r>
            <a:rPr lang="en-US" dirty="0"/>
            <a:t>View</a:t>
          </a:r>
        </a:p>
      </dgm:t>
    </dgm:pt>
    <dgm:pt modelId="{960C2AF0-44C4-4F85-88AF-B4D1DC88E72D}" type="parTrans" cxnId="{D6B134A1-9780-48A9-860D-F1E0FABAC0E1}">
      <dgm:prSet/>
      <dgm:spPr/>
      <dgm:t>
        <a:bodyPr/>
        <a:lstStyle/>
        <a:p>
          <a:endParaRPr lang="en-US"/>
        </a:p>
      </dgm:t>
    </dgm:pt>
    <dgm:pt modelId="{5A47048E-09D3-4A90-ADF6-9705ECC18F31}" type="sibTrans" cxnId="{D6B134A1-9780-48A9-860D-F1E0FABAC0E1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AF1C23BB-487D-4997-A716-8402BB1D0587}">
      <dgm:prSet/>
      <dgm:spPr/>
      <dgm:t>
        <a:bodyPr/>
        <a:lstStyle/>
        <a:p>
          <a:r>
            <a:rPr lang="en-US" dirty="0"/>
            <a:t>Model</a:t>
          </a:r>
        </a:p>
      </dgm:t>
    </dgm:pt>
    <dgm:pt modelId="{90C7F697-7E72-482C-AB54-0AE91A720AA8}" type="parTrans" cxnId="{A31E78F7-1AA6-4F5B-AE66-B491E2A32961}">
      <dgm:prSet/>
      <dgm:spPr/>
      <dgm:t>
        <a:bodyPr/>
        <a:lstStyle/>
        <a:p>
          <a:endParaRPr lang="en-US"/>
        </a:p>
      </dgm:t>
    </dgm:pt>
    <dgm:pt modelId="{0BA4D528-4ABB-41F4-9E97-8D65EA7EFDE6}" type="sibTrans" cxnId="{A31E78F7-1AA6-4F5B-AE66-B491E2A32961}">
      <dgm:prSet/>
      <dgm:spPr/>
      <dgm:t>
        <a:bodyPr/>
        <a:lstStyle/>
        <a:p>
          <a:endParaRPr lang="en-US"/>
        </a:p>
      </dgm:t>
    </dgm:pt>
    <dgm:pt modelId="{6C591D7D-33EA-45DE-8DDA-706CF91A81B1}" type="pres">
      <dgm:prSet presAssocID="{1F9AD8E6-548B-4E0E-8E04-9D2B0143EFBF}" presName="Name0" presStyleCnt="0">
        <dgm:presLayoutVars>
          <dgm:dir/>
          <dgm:resizeHandles val="exact"/>
        </dgm:presLayoutVars>
      </dgm:prSet>
      <dgm:spPr/>
    </dgm:pt>
    <dgm:pt modelId="{64D01CBC-B9A8-4D9C-89B2-CCD0BDED8211}" type="pres">
      <dgm:prSet presAssocID="{83AB3136-A755-4283-91B0-B9D1A8493364}" presName="node" presStyleLbl="node1" presStyleIdx="0" presStyleCnt="3">
        <dgm:presLayoutVars>
          <dgm:bulletEnabled val="1"/>
        </dgm:presLayoutVars>
      </dgm:prSet>
      <dgm:spPr/>
    </dgm:pt>
    <dgm:pt modelId="{24E8A4B7-3223-4574-8B97-A7A2E0DFBA8E}" type="pres">
      <dgm:prSet presAssocID="{7F796906-0104-474A-AF36-65337018620D}" presName="sibTrans" presStyleLbl="sibTrans2D1" presStyleIdx="0" presStyleCnt="3"/>
      <dgm:spPr/>
    </dgm:pt>
    <dgm:pt modelId="{96848F2A-BA8F-4273-BEF4-85A7AB24EF55}" type="pres">
      <dgm:prSet presAssocID="{7F796906-0104-474A-AF36-65337018620D}" presName="connectorText" presStyleLbl="sibTrans2D1" presStyleIdx="0" presStyleCnt="3"/>
      <dgm:spPr/>
    </dgm:pt>
    <dgm:pt modelId="{B9D0C292-F22E-4B05-B9CF-007139146795}" type="pres">
      <dgm:prSet presAssocID="{E9B73056-3E75-48D0-8969-A8B19D9AB445}" presName="node" presStyleLbl="node1" presStyleIdx="1" presStyleCnt="3">
        <dgm:presLayoutVars>
          <dgm:bulletEnabled val="1"/>
        </dgm:presLayoutVars>
      </dgm:prSet>
      <dgm:spPr/>
    </dgm:pt>
    <dgm:pt modelId="{E2387AB5-950B-4169-90F3-9CA94F5F6A72}" type="pres">
      <dgm:prSet presAssocID="{5A47048E-09D3-4A90-ADF6-9705ECC18F31}" presName="sibTrans" presStyleLbl="sibTrans2D1" presStyleIdx="1" presStyleCnt="3"/>
      <dgm:spPr/>
    </dgm:pt>
    <dgm:pt modelId="{E697D8B9-6B50-448C-9D70-7550317B4F1D}" type="pres">
      <dgm:prSet presAssocID="{5A47048E-09D3-4A90-ADF6-9705ECC18F31}" presName="connectorText" presStyleLbl="sibTrans2D1" presStyleIdx="1" presStyleCnt="3"/>
      <dgm:spPr/>
    </dgm:pt>
    <dgm:pt modelId="{6AB068A0-4233-4106-B324-64E3EBD18802}" type="pres">
      <dgm:prSet presAssocID="{AF1C23BB-487D-4997-A716-8402BB1D0587}" presName="node" presStyleLbl="node1" presStyleIdx="2" presStyleCnt="3">
        <dgm:presLayoutVars>
          <dgm:bulletEnabled val="1"/>
        </dgm:presLayoutVars>
      </dgm:prSet>
      <dgm:spPr/>
    </dgm:pt>
    <dgm:pt modelId="{F407A0FB-B42B-49DE-9870-BBFA4DC8AAB2}" type="pres">
      <dgm:prSet presAssocID="{0BA4D528-4ABB-41F4-9E97-8D65EA7EFDE6}" presName="sibTrans" presStyleLbl="sibTrans2D1" presStyleIdx="2" presStyleCnt="3"/>
      <dgm:spPr/>
    </dgm:pt>
    <dgm:pt modelId="{93EBB1E5-D1D5-4E04-8592-95E19867573F}" type="pres">
      <dgm:prSet presAssocID="{0BA4D528-4ABB-41F4-9E97-8D65EA7EFDE6}" presName="connectorText" presStyleLbl="sibTrans2D1" presStyleIdx="2" presStyleCnt="3"/>
      <dgm:spPr/>
    </dgm:pt>
  </dgm:ptLst>
  <dgm:cxnLst>
    <dgm:cxn modelId="{E2CBA983-0EF8-40DF-957B-74678FE53C2F}" srcId="{1F9AD8E6-548B-4E0E-8E04-9D2B0143EFBF}" destId="{83AB3136-A755-4283-91B0-B9D1A8493364}" srcOrd="0" destOrd="0" parTransId="{6487A645-4AD9-4D8E-9A38-B98C22783050}" sibTransId="{7F796906-0104-474A-AF36-65337018620D}"/>
    <dgm:cxn modelId="{253F8790-AFA0-4219-9F91-863DE0F65FBD}" type="presOf" srcId="{E9B73056-3E75-48D0-8969-A8B19D9AB445}" destId="{B9D0C292-F22E-4B05-B9CF-007139146795}" srcOrd="0" destOrd="0" presId="urn:microsoft.com/office/officeart/2005/8/layout/cycle7"/>
    <dgm:cxn modelId="{5A73FCAC-06CA-4E67-B6E2-C4F6915B0DBA}" type="presOf" srcId="{7F796906-0104-474A-AF36-65337018620D}" destId="{96848F2A-BA8F-4273-BEF4-85A7AB24EF55}" srcOrd="1" destOrd="0" presId="urn:microsoft.com/office/officeart/2005/8/layout/cycle7"/>
    <dgm:cxn modelId="{4B3191E8-2E50-4C9E-9FC7-CE932C59A9E5}" type="presOf" srcId="{5A47048E-09D3-4A90-ADF6-9705ECC18F31}" destId="{E697D8B9-6B50-448C-9D70-7550317B4F1D}" srcOrd="1" destOrd="0" presId="urn:microsoft.com/office/officeart/2005/8/layout/cycle7"/>
    <dgm:cxn modelId="{DE70AD35-04CC-4BC8-B4B7-51E53BE81B5D}" type="presOf" srcId="{7F796906-0104-474A-AF36-65337018620D}" destId="{24E8A4B7-3223-4574-8B97-A7A2E0DFBA8E}" srcOrd="0" destOrd="0" presId="urn:microsoft.com/office/officeart/2005/8/layout/cycle7"/>
    <dgm:cxn modelId="{D22A9D23-5A24-4390-A761-BD21A5B03F63}" type="presOf" srcId="{5A47048E-09D3-4A90-ADF6-9705ECC18F31}" destId="{E2387AB5-950B-4169-90F3-9CA94F5F6A72}" srcOrd="0" destOrd="0" presId="urn:microsoft.com/office/officeart/2005/8/layout/cycle7"/>
    <dgm:cxn modelId="{1D77957B-DBF4-461E-9ECD-564BF4BA634D}" type="presOf" srcId="{0BA4D528-4ABB-41F4-9E97-8D65EA7EFDE6}" destId="{93EBB1E5-D1D5-4E04-8592-95E19867573F}" srcOrd="1" destOrd="0" presId="urn:microsoft.com/office/officeart/2005/8/layout/cycle7"/>
    <dgm:cxn modelId="{A31E78F7-1AA6-4F5B-AE66-B491E2A32961}" srcId="{1F9AD8E6-548B-4E0E-8E04-9D2B0143EFBF}" destId="{AF1C23BB-487D-4997-A716-8402BB1D0587}" srcOrd="2" destOrd="0" parTransId="{90C7F697-7E72-482C-AB54-0AE91A720AA8}" sibTransId="{0BA4D528-4ABB-41F4-9E97-8D65EA7EFDE6}"/>
    <dgm:cxn modelId="{BFFC8453-C35F-459F-B5CD-480CD57873B6}" type="presOf" srcId="{0BA4D528-4ABB-41F4-9E97-8D65EA7EFDE6}" destId="{F407A0FB-B42B-49DE-9870-BBFA4DC8AAB2}" srcOrd="0" destOrd="0" presId="urn:microsoft.com/office/officeart/2005/8/layout/cycle7"/>
    <dgm:cxn modelId="{33EBC213-0EB7-4B6A-98A8-17DEBA81E005}" type="presOf" srcId="{83AB3136-A755-4283-91B0-B9D1A8493364}" destId="{64D01CBC-B9A8-4D9C-89B2-CCD0BDED8211}" srcOrd="0" destOrd="0" presId="urn:microsoft.com/office/officeart/2005/8/layout/cycle7"/>
    <dgm:cxn modelId="{6BD389EB-F890-4F36-BE2E-6EC96E2943D6}" type="presOf" srcId="{AF1C23BB-487D-4997-A716-8402BB1D0587}" destId="{6AB068A0-4233-4106-B324-64E3EBD18802}" srcOrd="0" destOrd="0" presId="urn:microsoft.com/office/officeart/2005/8/layout/cycle7"/>
    <dgm:cxn modelId="{82E6CA2B-923C-4AFC-B96E-A82EA5E845C6}" type="presOf" srcId="{1F9AD8E6-548B-4E0E-8E04-9D2B0143EFBF}" destId="{6C591D7D-33EA-45DE-8DDA-706CF91A81B1}" srcOrd="0" destOrd="0" presId="urn:microsoft.com/office/officeart/2005/8/layout/cycle7"/>
    <dgm:cxn modelId="{D6B134A1-9780-48A9-860D-F1E0FABAC0E1}" srcId="{1F9AD8E6-548B-4E0E-8E04-9D2B0143EFBF}" destId="{E9B73056-3E75-48D0-8969-A8B19D9AB445}" srcOrd="1" destOrd="0" parTransId="{960C2AF0-44C4-4F85-88AF-B4D1DC88E72D}" sibTransId="{5A47048E-09D3-4A90-ADF6-9705ECC18F31}"/>
    <dgm:cxn modelId="{86B58BA7-2FD2-48A2-8998-94D1133453C2}" type="presParOf" srcId="{6C591D7D-33EA-45DE-8DDA-706CF91A81B1}" destId="{64D01CBC-B9A8-4D9C-89B2-CCD0BDED8211}" srcOrd="0" destOrd="0" presId="urn:microsoft.com/office/officeart/2005/8/layout/cycle7"/>
    <dgm:cxn modelId="{FD5B14D3-6E90-425D-B627-A23D54F45DF0}" type="presParOf" srcId="{6C591D7D-33EA-45DE-8DDA-706CF91A81B1}" destId="{24E8A4B7-3223-4574-8B97-A7A2E0DFBA8E}" srcOrd="1" destOrd="0" presId="urn:microsoft.com/office/officeart/2005/8/layout/cycle7"/>
    <dgm:cxn modelId="{373D6DFF-BA0B-4FE7-A7BB-356660CD1C6C}" type="presParOf" srcId="{24E8A4B7-3223-4574-8B97-A7A2E0DFBA8E}" destId="{96848F2A-BA8F-4273-BEF4-85A7AB24EF55}" srcOrd="0" destOrd="0" presId="urn:microsoft.com/office/officeart/2005/8/layout/cycle7"/>
    <dgm:cxn modelId="{DCB284C8-9F8D-4B93-ACD9-A17CEA5A1194}" type="presParOf" srcId="{6C591D7D-33EA-45DE-8DDA-706CF91A81B1}" destId="{B9D0C292-F22E-4B05-B9CF-007139146795}" srcOrd="2" destOrd="0" presId="urn:microsoft.com/office/officeart/2005/8/layout/cycle7"/>
    <dgm:cxn modelId="{37B6DBAD-AB98-4D3E-B49F-8836D05E7EF1}" type="presParOf" srcId="{6C591D7D-33EA-45DE-8DDA-706CF91A81B1}" destId="{E2387AB5-950B-4169-90F3-9CA94F5F6A72}" srcOrd="3" destOrd="0" presId="urn:microsoft.com/office/officeart/2005/8/layout/cycle7"/>
    <dgm:cxn modelId="{F4360318-F540-45A3-BFE0-B1250505395D}" type="presParOf" srcId="{E2387AB5-950B-4169-90F3-9CA94F5F6A72}" destId="{E697D8B9-6B50-448C-9D70-7550317B4F1D}" srcOrd="0" destOrd="0" presId="urn:microsoft.com/office/officeart/2005/8/layout/cycle7"/>
    <dgm:cxn modelId="{54059B04-0E18-4385-A0A2-5BC4703F38FB}" type="presParOf" srcId="{6C591D7D-33EA-45DE-8DDA-706CF91A81B1}" destId="{6AB068A0-4233-4106-B324-64E3EBD18802}" srcOrd="4" destOrd="0" presId="urn:microsoft.com/office/officeart/2005/8/layout/cycle7"/>
    <dgm:cxn modelId="{47DF61D3-0BCF-41DC-97E3-99C5A714D946}" type="presParOf" srcId="{6C591D7D-33EA-45DE-8DDA-706CF91A81B1}" destId="{F407A0FB-B42B-49DE-9870-BBFA4DC8AAB2}" srcOrd="5" destOrd="0" presId="urn:microsoft.com/office/officeart/2005/8/layout/cycle7"/>
    <dgm:cxn modelId="{6714EC6D-E702-46F1-9213-A74B1FE76C36}" type="presParOf" srcId="{F407A0FB-B42B-49DE-9870-BBFA4DC8AAB2}" destId="{93EBB1E5-D1D5-4E04-8592-95E19867573F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36E95-EC7E-428B-A6E7-C8170358D1B0}">
      <dsp:nvSpPr>
        <dsp:cNvPr id="0" name=""/>
        <dsp:cNvSpPr/>
      </dsp:nvSpPr>
      <dsp:spPr>
        <a:xfrm>
          <a:off x="0" y="1255053"/>
          <a:ext cx="1464357" cy="8786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Read Initial specification</a:t>
          </a:r>
        </a:p>
      </dsp:txBody>
      <dsp:txXfrm>
        <a:off x="25734" y="1280787"/>
        <a:ext cx="1412889" cy="827146"/>
      </dsp:txXfrm>
    </dsp:sp>
    <dsp:sp modelId="{6701307D-1CBE-4587-9DF2-124B7F19B241}">
      <dsp:nvSpPr>
        <dsp:cNvPr id="0" name=""/>
        <dsp:cNvSpPr/>
      </dsp:nvSpPr>
      <dsp:spPr>
        <a:xfrm rot="337155">
          <a:off x="1612826" y="1615066"/>
          <a:ext cx="317902" cy="3631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613055" y="1683029"/>
        <a:ext cx="222531" cy="217896"/>
      </dsp:txXfrm>
    </dsp:sp>
    <dsp:sp modelId="{E907C7BB-9C1B-4976-904A-50D78C80DBFA}">
      <dsp:nvSpPr>
        <dsp:cNvPr id="0" name=""/>
        <dsp:cNvSpPr/>
      </dsp:nvSpPr>
      <dsp:spPr>
        <a:xfrm>
          <a:off x="2061290" y="1457864"/>
          <a:ext cx="1464357" cy="8786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Visualize </a:t>
          </a:r>
        </a:p>
      </dsp:txBody>
      <dsp:txXfrm>
        <a:off x="2087024" y="1483598"/>
        <a:ext cx="1412889" cy="827146"/>
      </dsp:txXfrm>
    </dsp:sp>
    <dsp:sp modelId="{0AA1E15F-B6B1-4B05-8FF3-D187D8EB0CE3}">
      <dsp:nvSpPr>
        <dsp:cNvPr id="0" name=""/>
        <dsp:cNvSpPr/>
      </dsp:nvSpPr>
      <dsp:spPr>
        <a:xfrm rot="493531">
          <a:off x="3670126" y="1864935"/>
          <a:ext cx="312925" cy="3631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670609" y="1930852"/>
        <a:ext cx="219048" cy="217896"/>
      </dsp:txXfrm>
    </dsp:sp>
    <dsp:sp modelId="{9692CC84-FC76-43EE-A69F-7FD6FF904F6F}">
      <dsp:nvSpPr>
        <dsp:cNvPr id="0" name=""/>
        <dsp:cNvSpPr/>
      </dsp:nvSpPr>
      <dsp:spPr>
        <a:xfrm>
          <a:off x="4109999" y="1754018"/>
          <a:ext cx="1464357" cy="8786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Know your environment</a:t>
          </a:r>
        </a:p>
      </dsp:txBody>
      <dsp:txXfrm>
        <a:off x="4135733" y="1779752"/>
        <a:ext cx="1412889" cy="8271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020C5-0327-4B7E-838A-87D434CB6CFA}">
      <dsp:nvSpPr>
        <dsp:cNvPr id="0" name=""/>
        <dsp:cNvSpPr/>
      </dsp:nvSpPr>
      <dsp:spPr>
        <a:xfrm>
          <a:off x="4910" y="1605280"/>
          <a:ext cx="1467663" cy="9631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Meet with users ( not managers )</a:t>
          </a:r>
        </a:p>
      </dsp:txBody>
      <dsp:txXfrm>
        <a:off x="33120" y="1633490"/>
        <a:ext cx="1411243" cy="906733"/>
      </dsp:txXfrm>
    </dsp:sp>
    <dsp:sp modelId="{8221CBB1-A971-4D80-836A-899E52288B1B}">
      <dsp:nvSpPr>
        <dsp:cNvPr id="0" name=""/>
        <dsp:cNvSpPr/>
      </dsp:nvSpPr>
      <dsp:spPr>
        <a:xfrm rot="475938">
          <a:off x="1616279" y="2048791"/>
          <a:ext cx="310782" cy="363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616725" y="2115154"/>
        <a:ext cx="217547" cy="218388"/>
      </dsp:txXfrm>
    </dsp:sp>
    <dsp:sp modelId="{294D044A-DFDA-4B97-A530-B859D3C18332}">
      <dsp:nvSpPr>
        <dsp:cNvPr id="0" name=""/>
        <dsp:cNvSpPr/>
      </dsp:nvSpPr>
      <dsp:spPr>
        <a:xfrm>
          <a:off x="2053345" y="1890701"/>
          <a:ext cx="1467663" cy="9631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Write down any manual process</a:t>
          </a:r>
        </a:p>
      </dsp:txBody>
      <dsp:txXfrm>
        <a:off x="2081555" y="1918911"/>
        <a:ext cx="1411243" cy="906733"/>
      </dsp:txXfrm>
    </dsp:sp>
    <dsp:sp modelId="{2322AB05-2B48-46DC-BAF0-ADE956818257}">
      <dsp:nvSpPr>
        <dsp:cNvPr id="0" name=""/>
        <dsp:cNvSpPr/>
      </dsp:nvSpPr>
      <dsp:spPr>
        <a:xfrm rot="278485">
          <a:off x="3666919" y="2274352"/>
          <a:ext cx="311434" cy="363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67072" y="2343368"/>
        <a:ext cx="218004" cy="218388"/>
      </dsp:txXfrm>
    </dsp:sp>
    <dsp:sp modelId="{00F7CE4A-2E20-4FD7-8B63-5E9E8E3217EE}">
      <dsp:nvSpPr>
        <dsp:cNvPr id="0" name=""/>
        <dsp:cNvSpPr/>
      </dsp:nvSpPr>
      <dsp:spPr>
        <a:xfrm>
          <a:off x="4106694" y="2057403"/>
          <a:ext cx="1467663" cy="9631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Draft your solutions</a:t>
          </a:r>
        </a:p>
      </dsp:txBody>
      <dsp:txXfrm>
        <a:off x="4134904" y="2085613"/>
        <a:ext cx="1411243" cy="9067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762D0-60F5-4640-A8AB-0883C4F4F5C2}">
      <dsp:nvSpPr>
        <dsp:cNvPr id="0" name=""/>
        <dsp:cNvSpPr/>
      </dsp:nvSpPr>
      <dsp:spPr>
        <a:xfrm>
          <a:off x="4910" y="1841393"/>
          <a:ext cx="1467663" cy="8805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Timeline/budget</a:t>
          </a:r>
        </a:p>
      </dsp:txBody>
      <dsp:txXfrm>
        <a:off x="30702" y="1867185"/>
        <a:ext cx="1416079" cy="829013"/>
      </dsp:txXfrm>
    </dsp:sp>
    <dsp:sp modelId="{1DF21A21-B003-4958-9BAD-B4659E9E52E2}">
      <dsp:nvSpPr>
        <dsp:cNvPr id="0" name=""/>
        <dsp:cNvSpPr/>
      </dsp:nvSpPr>
      <dsp:spPr>
        <a:xfrm rot="618504">
          <a:off x="1616238" y="2287953"/>
          <a:ext cx="315044" cy="363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617001" y="2352293"/>
        <a:ext cx="220531" cy="218388"/>
      </dsp:txXfrm>
    </dsp:sp>
    <dsp:sp modelId="{1A37F961-DA5F-42BC-BDBF-EABB1BF4EA57}">
      <dsp:nvSpPr>
        <dsp:cNvPr id="0" name=""/>
        <dsp:cNvSpPr/>
      </dsp:nvSpPr>
      <dsp:spPr>
        <a:xfrm>
          <a:off x="2057402" y="2214704"/>
          <a:ext cx="1467663" cy="8805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Define/Find resources</a:t>
          </a:r>
        </a:p>
      </dsp:txBody>
      <dsp:txXfrm>
        <a:off x="2083194" y="2240496"/>
        <a:ext cx="1416079" cy="829013"/>
      </dsp:txXfrm>
    </dsp:sp>
    <dsp:sp modelId="{004BA20A-F441-4062-9C6D-28CD53A7A010}">
      <dsp:nvSpPr>
        <dsp:cNvPr id="0" name=""/>
        <dsp:cNvSpPr/>
      </dsp:nvSpPr>
      <dsp:spPr>
        <a:xfrm rot="340433">
          <a:off x="3672843" y="2576325"/>
          <a:ext cx="316483" cy="363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673076" y="2644428"/>
        <a:ext cx="221538" cy="218388"/>
      </dsp:txXfrm>
    </dsp:sp>
    <dsp:sp modelId="{3BC3E0F5-B11A-4811-9FA5-E7A9DC563358}">
      <dsp:nvSpPr>
        <dsp:cNvPr id="0" name=""/>
        <dsp:cNvSpPr/>
      </dsp:nvSpPr>
      <dsp:spPr>
        <a:xfrm>
          <a:off x="4119277" y="2419558"/>
          <a:ext cx="1467663" cy="8805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Craft your first demo</a:t>
          </a:r>
        </a:p>
      </dsp:txBody>
      <dsp:txXfrm>
        <a:off x="4145069" y="2445350"/>
        <a:ext cx="1416079" cy="8290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Bedrom1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strike="sngStrike" kern="1200" dirty="0"/>
            <a:t>AC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Structure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KingBed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TV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Chair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Furniture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getACType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getChairColor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hasChair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hasTV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hasBed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hasFurniture</a:t>
          </a:r>
          <a:r>
            <a:rPr lang="en-US" sz="1500" kern="1200" dirty="0"/>
            <a:t>()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Operations</a:t>
          </a:r>
        </a:p>
      </dsp:txBody>
      <dsp:txXfrm>
        <a:off x="6950595" y="2658781"/>
        <a:ext cx="2122325" cy="8134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136C2-DF54-4C69-B4FF-134B49968F31}">
      <dsp:nvSpPr>
        <dsp:cNvPr id="0" name=""/>
        <dsp:cNvSpPr/>
      </dsp:nvSpPr>
      <dsp:spPr>
        <a:xfrm>
          <a:off x="0" y="0"/>
          <a:ext cx="3518269" cy="9726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View 1</a:t>
          </a:r>
        </a:p>
      </dsp:txBody>
      <dsp:txXfrm>
        <a:off x="28487" y="28487"/>
        <a:ext cx="2468748" cy="915634"/>
      </dsp:txXfrm>
    </dsp:sp>
    <dsp:sp modelId="{5722BCFF-E02A-4A84-A882-D50897B98E12}">
      <dsp:nvSpPr>
        <dsp:cNvPr id="0" name=""/>
        <dsp:cNvSpPr/>
      </dsp:nvSpPr>
      <dsp:spPr>
        <a:xfrm>
          <a:off x="310435" y="1134709"/>
          <a:ext cx="3518269" cy="9726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Service 1</a:t>
          </a:r>
        </a:p>
      </dsp:txBody>
      <dsp:txXfrm>
        <a:off x="338922" y="1163196"/>
        <a:ext cx="2518664" cy="915634"/>
      </dsp:txXfrm>
    </dsp:sp>
    <dsp:sp modelId="{D4A81F33-7025-45D8-B130-8BCD2713A1E6}">
      <dsp:nvSpPr>
        <dsp:cNvPr id="0" name=""/>
        <dsp:cNvSpPr/>
      </dsp:nvSpPr>
      <dsp:spPr>
        <a:xfrm>
          <a:off x="620871" y="2269419"/>
          <a:ext cx="3518269" cy="9726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Repository 1</a:t>
          </a:r>
        </a:p>
      </dsp:txBody>
      <dsp:txXfrm>
        <a:off x="649358" y="2297906"/>
        <a:ext cx="2518664" cy="915634"/>
      </dsp:txXfrm>
    </dsp:sp>
    <dsp:sp modelId="{9B0E03F0-3864-410C-ADD8-0CB871E57E43}">
      <dsp:nvSpPr>
        <dsp:cNvPr id="0" name=""/>
        <dsp:cNvSpPr/>
      </dsp:nvSpPr>
      <dsp:spPr>
        <a:xfrm>
          <a:off x="2886074" y="737561"/>
          <a:ext cx="632195" cy="632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028318" y="737561"/>
        <a:ext cx="347707" cy="475727"/>
      </dsp:txXfrm>
    </dsp:sp>
    <dsp:sp modelId="{40461F18-280D-4B5E-AE37-2D14E4FB8E5E}">
      <dsp:nvSpPr>
        <dsp:cNvPr id="0" name=""/>
        <dsp:cNvSpPr/>
      </dsp:nvSpPr>
      <dsp:spPr>
        <a:xfrm>
          <a:off x="3196509" y="1865787"/>
          <a:ext cx="632195" cy="632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338753" y="1865787"/>
        <a:ext cx="347707" cy="4757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136C2-DF54-4C69-B4FF-134B49968F31}">
      <dsp:nvSpPr>
        <dsp:cNvPr id="0" name=""/>
        <dsp:cNvSpPr/>
      </dsp:nvSpPr>
      <dsp:spPr>
        <a:xfrm>
          <a:off x="0" y="0"/>
          <a:ext cx="3518269" cy="9726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View 2</a:t>
          </a:r>
        </a:p>
      </dsp:txBody>
      <dsp:txXfrm>
        <a:off x="28487" y="28487"/>
        <a:ext cx="2468748" cy="915634"/>
      </dsp:txXfrm>
    </dsp:sp>
    <dsp:sp modelId="{5722BCFF-E02A-4A84-A882-D50897B98E12}">
      <dsp:nvSpPr>
        <dsp:cNvPr id="0" name=""/>
        <dsp:cNvSpPr/>
      </dsp:nvSpPr>
      <dsp:spPr>
        <a:xfrm>
          <a:off x="310435" y="1134709"/>
          <a:ext cx="3518269" cy="9726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Service 2</a:t>
          </a:r>
        </a:p>
      </dsp:txBody>
      <dsp:txXfrm>
        <a:off x="338922" y="1163196"/>
        <a:ext cx="2518664" cy="915634"/>
      </dsp:txXfrm>
    </dsp:sp>
    <dsp:sp modelId="{D4A81F33-7025-45D8-B130-8BCD2713A1E6}">
      <dsp:nvSpPr>
        <dsp:cNvPr id="0" name=""/>
        <dsp:cNvSpPr/>
      </dsp:nvSpPr>
      <dsp:spPr>
        <a:xfrm>
          <a:off x="620871" y="2269419"/>
          <a:ext cx="3518269" cy="9726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Repository 2</a:t>
          </a:r>
        </a:p>
      </dsp:txBody>
      <dsp:txXfrm>
        <a:off x="649358" y="2297906"/>
        <a:ext cx="2518664" cy="915634"/>
      </dsp:txXfrm>
    </dsp:sp>
    <dsp:sp modelId="{9B0E03F0-3864-410C-ADD8-0CB871E57E43}">
      <dsp:nvSpPr>
        <dsp:cNvPr id="0" name=""/>
        <dsp:cNvSpPr/>
      </dsp:nvSpPr>
      <dsp:spPr>
        <a:xfrm>
          <a:off x="2886074" y="737561"/>
          <a:ext cx="632195" cy="632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028318" y="737561"/>
        <a:ext cx="347707" cy="475727"/>
      </dsp:txXfrm>
    </dsp:sp>
    <dsp:sp modelId="{40461F18-280D-4B5E-AE37-2D14E4FB8E5E}">
      <dsp:nvSpPr>
        <dsp:cNvPr id="0" name=""/>
        <dsp:cNvSpPr/>
      </dsp:nvSpPr>
      <dsp:spPr>
        <a:xfrm>
          <a:off x="3196509" y="1865787"/>
          <a:ext cx="632195" cy="632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338753" y="1865787"/>
        <a:ext cx="347707" cy="47572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05A3D-92E0-4EEA-97B4-9DFE9CD8B925}">
      <dsp:nvSpPr>
        <dsp:cNvPr id="0" name=""/>
        <dsp:cNvSpPr/>
      </dsp:nvSpPr>
      <dsp:spPr>
        <a:xfrm rot="5400000">
          <a:off x="274340" y="1286910"/>
          <a:ext cx="1031207" cy="11739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AF177-BBE8-426D-ADEF-7C84A77BD87F}">
      <dsp:nvSpPr>
        <dsp:cNvPr id="0" name=""/>
        <dsp:cNvSpPr/>
      </dsp:nvSpPr>
      <dsp:spPr>
        <a:xfrm>
          <a:off x="1132" y="143796"/>
          <a:ext cx="1735945" cy="1215105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UI-Model</a:t>
          </a:r>
        </a:p>
      </dsp:txBody>
      <dsp:txXfrm>
        <a:off x="60459" y="203123"/>
        <a:ext cx="1617291" cy="1096451"/>
      </dsp:txXfrm>
    </dsp:sp>
    <dsp:sp modelId="{857782CE-9EF5-482D-A255-FA6435D36FD4}">
      <dsp:nvSpPr>
        <dsp:cNvPr id="0" name=""/>
        <dsp:cNvSpPr/>
      </dsp:nvSpPr>
      <dsp:spPr>
        <a:xfrm>
          <a:off x="1835716" y="209135"/>
          <a:ext cx="2507686" cy="98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ParticipantService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</a:t>
          </a:r>
          <a:r>
            <a:rPr lang="en-US" sz="1600" kern="1200" dirty="0" err="1"/>
            <a:t>listParticipants</a:t>
          </a:r>
          <a:r>
            <a:rPr lang="en-US" sz="1600" kern="1200" dirty="0"/>
            <a:t>()</a:t>
          </a:r>
        </a:p>
      </dsp:txBody>
      <dsp:txXfrm>
        <a:off x="1835716" y="209135"/>
        <a:ext cx="2507686" cy="982101"/>
      </dsp:txXfrm>
    </dsp:sp>
    <dsp:sp modelId="{21A1E052-E114-4EA0-B477-C4B9BC555325}">
      <dsp:nvSpPr>
        <dsp:cNvPr id="0" name=""/>
        <dsp:cNvSpPr/>
      </dsp:nvSpPr>
      <dsp:spPr>
        <a:xfrm rot="5400000">
          <a:off x="2012453" y="2651874"/>
          <a:ext cx="1031207" cy="11739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90236-58B0-4B42-ACBA-1FD26B32FBB5}">
      <dsp:nvSpPr>
        <dsp:cNvPr id="0" name=""/>
        <dsp:cNvSpPr/>
      </dsp:nvSpPr>
      <dsp:spPr>
        <a:xfrm>
          <a:off x="1739246" y="1508761"/>
          <a:ext cx="1735945" cy="1215105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ParticipantService</a:t>
          </a:r>
          <a:endParaRPr lang="en-US" sz="1600" kern="1200" dirty="0"/>
        </a:p>
      </dsp:txBody>
      <dsp:txXfrm>
        <a:off x="1798573" y="1568088"/>
        <a:ext cx="1617291" cy="1096451"/>
      </dsp:txXfrm>
    </dsp:sp>
    <dsp:sp modelId="{ADD4E4F7-3CBE-44AD-B10D-0399B1029DA3}">
      <dsp:nvSpPr>
        <dsp:cNvPr id="0" name=""/>
        <dsp:cNvSpPr/>
      </dsp:nvSpPr>
      <dsp:spPr>
        <a:xfrm>
          <a:off x="3540807" y="1599271"/>
          <a:ext cx="1640799" cy="98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ParticipantDAL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listParticipant</a:t>
          </a:r>
          <a:r>
            <a:rPr lang="en-US" sz="1600" kern="1200" dirty="0"/>
            <a:t>()</a:t>
          </a:r>
        </a:p>
      </dsp:txBody>
      <dsp:txXfrm>
        <a:off x="3540807" y="1599271"/>
        <a:ext cx="1640799" cy="982101"/>
      </dsp:txXfrm>
    </dsp:sp>
    <dsp:sp modelId="{2FFD8078-1D1E-4CD7-9E4C-F8734B094FCC}">
      <dsp:nvSpPr>
        <dsp:cNvPr id="0" name=""/>
        <dsp:cNvSpPr/>
      </dsp:nvSpPr>
      <dsp:spPr>
        <a:xfrm>
          <a:off x="3477359" y="2873725"/>
          <a:ext cx="1735945" cy="1215105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ParticipantDAL</a:t>
          </a:r>
          <a:endParaRPr lang="en-US" sz="1600" kern="1200" dirty="0"/>
        </a:p>
      </dsp:txBody>
      <dsp:txXfrm>
        <a:off x="3536686" y="2933052"/>
        <a:ext cx="1617291" cy="1096451"/>
      </dsp:txXfrm>
    </dsp:sp>
    <dsp:sp modelId="{98D06650-83AE-4CB7-AAB9-E6D83F1A3F8F}">
      <dsp:nvSpPr>
        <dsp:cNvPr id="0" name=""/>
        <dsp:cNvSpPr/>
      </dsp:nvSpPr>
      <dsp:spPr>
        <a:xfrm>
          <a:off x="5213305" y="2989613"/>
          <a:ext cx="1262561" cy="98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Database</a:t>
          </a:r>
        </a:p>
      </dsp:txBody>
      <dsp:txXfrm>
        <a:off x="5213305" y="2989613"/>
        <a:ext cx="1262561" cy="9821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01CBC-B9A8-4D9C-89B2-CCD0BDED8211}">
      <dsp:nvSpPr>
        <dsp:cNvPr id="0" name=""/>
        <dsp:cNvSpPr/>
      </dsp:nvSpPr>
      <dsp:spPr>
        <a:xfrm>
          <a:off x="1727973" y="744"/>
          <a:ext cx="1521394" cy="760697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Controller</a:t>
          </a:r>
        </a:p>
      </dsp:txBody>
      <dsp:txXfrm>
        <a:off x="1750253" y="23024"/>
        <a:ext cx="1476834" cy="716137"/>
      </dsp:txXfrm>
    </dsp:sp>
    <dsp:sp modelId="{24E8A4B7-3223-4574-8B97-A7A2E0DFBA8E}">
      <dsp:nvSpPr>
        <dsp:cNvPr id="0" name=""/>
        <dsp:cNvSpPr/>
      </dsp:nvSpPr>
      <dsp:spPr>
        <a:xfrm rot="3600000">
          <a:off x="2720499" y="1335492"/>
          <a:ext cx="792102" cy="26624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800372" y="1388741"/>
        <a:ext cx="632356" cy="159745"/>
      </dsp:txXfrm>
    </dsp:sp>
    <dsp:sp modelId="{B9D0C292-F22E-4B05-B9CF-007139146795}">
      <dsp:nvSpPr>
        <dsp:cNvPr id="0" name=""/>
        <dsp:cNvSpPr/>
      </dsp:nvSpPr>
      <dsp:spPr>
        <a:xfrm>
          <a:off x="2983734" y="2175786"/>
          <a:ext cx="1521394" cy="760697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-396136"/>
            <a:satOff val="0"/>
            <a:lumOff val="32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View</a:t>
          </a:r>
        </a:p>
      </dsp:txBody>
      <dsp:txXfrm>
        <a:off x="3006014" y="2198066"/>
        <a:ext cx="1476834" cy="716137"/>
      </dsp:txXfrm>
    </dsp:sp>
    <dsp:sp modelId="{E2387AB5-950B-4169-90F3-9CA94F5F6A72}">
      <dsp:nvSpPr>
        <dsp:cNvPr id="0" name=""/>
        <dsp:cNvSpPr/>
      </dsp:nvSpPr>
      <dsp:spPr>
        <a:xfrm rot="10800000">
          <a:off x="2092619" y="2423013"/>
          <a:ext cx="792102" cy="266243"/>
        </a:xfrm>
        <a:prstGeom prst="left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172492" y="2476262"/>
        <a:ext cx="632356" cy="159745"/>
      </dsp:txXfrm>
    </dsp:sp>
    <dsp:sp modelId="{6AB068A0-4233-4106-B324-64E3EBD18802}">
      <dsp:nvSpPr>
        <dsp:cNvPr id="0" name=""/>
        <dsp:cNvSpPr/>
      </dsp:nvSpPr>
      <dsp:spPr>
        <a:xfrm>
          <a:off x="472212" y="2175786"/>
          <a:ext cx="1521394" cy="760697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-396136"/>
            <a:satOff val="0"/>
            <a:lumOff val="32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</a:t>
          </a:r>
        </a:p>
      </dsp:txBody>
      <dsp:txXfrm>
        <a:off x="494492" y="2198066"/>
        <a:ext cx="1476834" cy="716137"/>
      </dsp:txXfrm>
    </dsp:sp>
    <dsp:sp modelId="{F407A0FB-B42B-49DE-9870-BBFA4DC8AAB2}">
      <dsp:nvSpPr>
        <dsp:cNvPr id="0" name=""/>
        <dsp:cNvSpPr/>
      </dsp:nvSpPr>
      <dsp:spPr>
        <a:xfrm rot="18000000">
          <a:off x="1464738" y="1335492"/>
          <a:ext cx="792102" cy="26624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-422779"/>
            <a:satOff val="0"/>
            <a:lumOff val="260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544611" y="1388741"/>
        <a:ext cx="632356" cy="159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9/26/2016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9/26/2016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46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0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3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071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41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26-09-2016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64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26-09-2016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63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26-09-2016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68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26-09-2016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15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26-09-2016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56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26-09-2016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41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AF7D2-47D3-439E-B818-706FF392AEFA}" type="datetimeFigureOut">
              <a:rPr lang="en-IN" smtClean="0"/>
              <a:t>26-09-2016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51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sign" TargetMode="External"/><Relationship Id="rId2" Type="http://schemas.openxmlformats.org/officeDocument/2006/relationships/hyperlink" Target="https://en.wikipedia.org/wiki/Plann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hyperlink" Target="https://en.wikipedia.org/wiki/Construc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/CFSummit2016/work/architect01/test/Bedroom1Test.cf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hyperlink" Target="http://localhost/CFSummit2016/work/architect02/index.cfm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shirakavakian@gmail.com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Layout" Target="../diagrams/layout7.xml"/><Relationship Id="rId7" Type="http://schemas.openxmlformats.org/officeDocument/2006/relationships/hyperlink" Target="http://localhost/CFSummit2016/work/architect03/test/ParticipantTest.cfm" TargetMode="Externa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localhost/CFSummit2016/work/architect04/test/ServiceFactoryTest.cfm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localhost/CFSummit2016/work/architect05/com/shirak/test/ContactPackageTest.cfm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yapp/index.cfm/Participant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myapp/index.cfm/Participant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andit.com/" TargetMode="External"/><Relationship Id="rId2" Type="http://schemas.openxmlformats.org/officeDocument/2006/relationships/hyperlink" Target="https://acrobat.adobe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cfclick/CFSummit2016" TargetMode="External"/><Relationship Id="rId4" Type="http://schemas.openxmlformats.org/officeDocument/2006/relationships/hyperlink" Target="http://developers.itextpdf.com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ftware_syste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732212" y="5257800"/>
            <a:ext cx="8151813" cy="1325218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914126"/>
            <a:r>
              <a:rPr lang="en-IN" sz="4800" b="1" dirty="0">
                <a:solidFill>
                  <a:schemeClr val="bg1"/>
                </a:solidFill>
                <a:effectLst>
                  <a:outerShdw blurRad="50800" dist="76200" dir="13500000" algn="br" rotWithShape="0">
                    <a:prstClr val="black">
                      <a:alpha val="73000"/>
                    </a:prstClr>
                  </a:outerShdw>
                </a:effectLst>
                <a:latin typeface="Adobe Clean" panose="020B0503020404020204" pitchFamily="34" charset="0"/>
              </a:rPr>
              <a:t>Crafting ColdFusion </a:t>
            </a:r>
          </a:p>
          <a:p>
            <a:pPr algn="r" defTabSz="914126"/>
            <a:r>
              <a:rPr lang="en-IN" sz="4800" b="1" dirty="0">
                <a:solidFill>
                  <a:schemeClr val="bg1"/>
                </a:solidFill>
                <a:effectLst>
                  <a:outerShdw blurRad="50800" dist="76200" dir="13500000" algn="br" rotWithShape="0">
                    <a:prstClr val="black">
                      <a:alpha val="73000"/>
                    </a:prstClr>
                  </a:outerShdw>
                </a:effectLst>
                <a:latin typeface="Adobe Clean" panose="020B0503020404020204" pitchFamily="34" charset="0"/>
              </a:rPr>
              <a:t>Applications Like An Architect</a:t>
            </a:r>
          </a:p>
        </p:txBody>
      </p:sp>
    </p:spTree>
    <p:extLst>
      <p:ext uri="{BB962C8B-B14F-4D97-AF65-F5344CB8AC3E}">
        <p14:creationId xmlns:p14="http://schemas.microsoft.com/office/powerpoint/2010/main" val="3353260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Building Architect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1863" y="2546302"/>
            <a:ext cx="571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Building Architecture:</a:t>
            </a:r>
            <a:br>
              <a:rPr lang="en-US" sz="2400" b="1" dirty="0"/>
            </a:br>
            <a:r>
              <a:rPr lang="en-US" dirty="0"/>
              <a:t>Is both the process and the product of </a:t>
            </a:r>
            <a:r>
              <a:rPr lang="en-US" dirty="0">
                <a:hlinkClick r:id="rId2" tooltip="Planning"/>
              </a:rPr>
              <a:t>planning</a:t>
            </a:r>
            <a:r>
              <a:rPr lang="en-US" dirty="0"/>
              <a:t>, </a:t>
            </a:r>
            <a:r>
              <a:rPr lang="en-US" dirty="0">
                <a:hlinkClick r:id="rId3" tooltip="Design"/>
              </a:rPr>
              <a:t>designing</a:t>
            </a:r>
            <a:r>
              <a:rPr lang="en-US" dirty="0"/>
              <a:t>, </a:t>
            </a:r>
          </a:p>
          <a:p>
            <a:r>
              <a:rPr lang="en-US" dirty="0"/>
              <a:t>and </a:t>
            </a:r>
            <a:r>
              <a:rPr lang="en-US" dirty="0">
                <a:hlinkClick r:id="rId4" tooltip="Construction"/>
              </a:rPr>
              <a:t>constructing</a:t>
            </a:r>
            <a:r>
              <a:rPr lang="en-US" dirty="0"/>
              <a:t> buildings and other physical structures.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81863" y="4800600"/>
            <a:ext cx="624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Software Architecture:</a:t>
            </a:r>
            <a:br>
              <a:rPr lang="en-US" sz="2400" b="1" dirty="0"/>
            </a:br>
            <a:r>
              <a:rPr lang="en-US" dirty="0"/>
              <a:t>Is both the process and the product of </a:t>
            </a:r>
            <a:r>
              <a:rPr lang="en-US" dirty="0">
                <a:hlinkClick r:id="rId2" tooltip="Planning"/>
              </a:rPr>
              <a:t>planning</a:t>
            </a:r>
            <a:r>
              <a:rPr lang="en-US" dirty="0"/>
              <a:t>, </a:t>
            </a:r>
            <a:r>
              <a:rPr lang="en-US" dirty="0">
                <a:hlinkClick r:id="rId3" tooltip="Design"/>
              </a:rPr>
              <a:t>designing</a:t>
            </a:r>
            <a:r>
              <a:rPr lang="en-US" dirty="0"/>
              <a:t>, </a:t>
            </a:r>
          </a:p>
          <a:p>
            <a:r>
              <a:rPr lang="en-US" dirty="0"/>
              <a:t>and </a:t>
            </a:r>
            <a:r>
              <a:rPr lang="en-US" u="sng" dirty="0">
                <a:solidFill>
                  <a:srgbClr val="FFC000"/>
                </a:solidFill>
              </a:rPr>
              <a:t>coding</a:t>
            </a:r>
            <a:r>
              <a:rPr lang="en-US" dirty="0"/>
              <a:t> </a:t>
            </a:r>
            <a:r>
              <a:rPr lang="en-US" dirty="0" err="1"/>
              <a:t>softwares</a:t>
            </a:r>
            <a:r>
              <a:rPr lang="en-US" dirty="0"/>
              <a:t> and other physical/digital requirements.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828800"/>
            <a:ext cx="1752600" cy="245066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12" y="4279469"/>
            <a:ext cx="24384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Building Architect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98613" y="1866900"/>
            <a:ext cx="4419599" cy="571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/>
              <a:t>Building room floor plan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246812" y="1857292"/>
            <a:ext cx="4419600" cy="581108"/>
          </a:xfrm>
          <a:prstGeom prst="rect">
            <a:avLst/>
          </a:prstGeom>
        </p:spPr>
        <p:txBody>
          <a:bodyPr/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Application servers diagram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51" y="2324100"/>
            <a:ext cx="4011837" cy="3276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2590800"/>
            <a:ext cx="2913229" cy="330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2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7012" y="3429000"/>
            <a:ext cx="11353800" cy="2057400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Let us convert the room to ColdFusion code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1371600"/>
            <a:ext cx="2438400" cy="1676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1143000"/>
            <a:ext cx="2362200" cy="23622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951412" y="1790700"/>
            <a:ext cx="1676400" cy="8382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6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Building Architect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905001"/>
            <a:ext cx="4495800" cy="3671868"/>
          </a:xfrm>
          <a:prstGeom prst="rect">
            <a:avLst/>
          </a:prstGeom>
        </p:spPr>
      </p:pic>
      <p:pic>
        <p:nvPicPr>
          <p:cNvPr id="10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412" y="2344016"/>
            <a:ext cx="3048000" cy="280554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471996" y="6528276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4"/>
              </a:rPr>
              <a:t>See Architect 01 source code</a:t>
            </a:r>
            <a:endParaRPr lang="en-US" sz="100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986938" y="3276600"/>
            <a:ext cx="3639568" cy="3112392"/>
          </a:xfrm>
          <a:prstGeom prst="rect">
            <a:avLst/>
          </a:prstGeom>
        </p:spPr>
        <p:txBody>
          <a:bodyPr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Ask the component! </a:t>
            </a:r>
            <a:br>
              <a:rPr lang="en-US" sz="2000" dirty="0"/>
            </a:br>
            <a:r>
              <a:rPr lang="en-US" sz="2000" dirty="0"/>
              <a:t>If it make sense then it belongs to it</a:t>
            </a:r>
          </a:p>
          <a:p>
            <a:r>
              <a:rPr lang="en-US" sz="2000" dirty="0"/>
              <a:t>Example: </a:t>
            </a:r>
            <a:r>
              <a:rPr lang="en-US" sz="2000" dirty="0" err="1"/>
              <a:t>HasChair</a:t>
            </a:r>
            <a:r>
              <a:rPr lang="en-US" sz="2000" dirty="0"/>
              <a:t>() method makes total sense when you ask the Bedroom1.cfc</a:t>
            </a:r>
          </a:p>
          <a:p>
            <a:r>
              <a:rPr lang="en-US" sz="2000" dirty="0"/>
              <a:t>Can you ask Bedroom1 </a:t>
            </a:r>
            <a:r>
              <a:rPr lang="en-US" sz="2000" dirty="0" err="1"/>
              <a:t>HasCar</a:t>
            </a:r>
            <a:r>
              <a:rPr lang="en-US" sz="2000" dirty="0"/>
              <a:t>()? NO</a:t>
            </a:r>
          </a:p>
        </p:txBody>
      </p:sp>
      <p:sp>
        <p:nvSpPr>
          <p:cNvPr id="8" name="Rectangle 7"/>
          <p:cNvSpPr/>
          <p:nvPr/>
        </p:nvSpPr>
        <p:spPr>
          <a:xfrm>
            <a:off x="8035179" y="2209800"/>
            <a:ext cx="35555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How do I know which method belong to which component</a:t>
            </a:r>
            <a:r>
              <a:rPr lang="en-US" sz="2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8736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Building Architect</a:t>
            </a:r>
          </a:p>
        </p:txBody>
      </p:sp>
      <p:graphicFrame>
        <p:nvGraphicFramePr>
          <p:cNvPr id="9" name="Content Placeholder 2" descr="Alternating Flow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9471790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9294812" y="5486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789612" y="51054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979612" y="510540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75612" y="5943600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functions/objects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02940" y="60198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22413" y="586740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Packages</a:t>
            </a:r>
          </a:p>
        </p:txBody>
      </p:sp>
      <p:sp>
        <p:nvSpPr>
          <p:cNvPr id="18" name="Right Bracket 17"/>
          <p:cNvSpPr/>
          <p:nvPr/>
        </p:nvSpPr>
        <p:spPr>
          <a:xfrm>
            <a:off x="10553603" y="2133600"/>
            <a:ext cx="346619" cy="4255532"/>
          </a:xfrm>
          <a:prstGeom prst="righ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ket 18"/>
          <p:cNvSpPr/>
          <p:nvPr/>
        </p:nvSpPr>
        <p:spPr>
          <a:xfrm flipH="1" flipV="1">
            <a:off x="1003036" y="2076628"/>
            <a:ext cx="346619" cy="4255532"/>
          </a:xfrm>
          <a:prstGeom prst="righ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98037" y="3386768"/>
            <a:ext cx="461665" cy="87459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Building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123612" y="3045328"/>
            <a:ext cx="461665" cy="15574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Service Factory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475445" y="6523911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7"/>
              </a:rPr>
              <a:t>See Architect 02 source code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0459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5" grpId="0"/>
      <p:bldP spid="16" grpId="0"/>
      <p:bldP spid="17" grpId="0"/>
      <p:bldP spid="18" grpId="0" animBg="1"/>
      <p:bldP spid="19" grpId="0" animBg="1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7012" y="3429000"/>
            <a:ext cx="11353800" cy="2057400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1143000"/>
            <a:ext cx="2362200" cy="23622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951412" y="1790700"/>
            <a:ext cx="1676400" cy="8382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1343025"/>
            <a:ext cx="24384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48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47596244"/>
              </p:ext>
            </p:extLst>
          </p:nvPr>
        </p:nvGraphicFramePr>
        <p:xfrm>
          <a:off x="912812" y="2620297"/>
          <a:ext cx="4139141" cy="3242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75713110"/>
              </p:ext>
            </p:extLst>
          </p:nvPr>
        </p:nvGraphicFramePr>
        <p:xfrm>
          <a:off x="7085012" y="2620297"/>
          <a:ext cx="4139141" cy="3242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501" y="1759914"/>
            <a:ext cx="2092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Multi layer design</a:t>
            </a:r>
          </a:p>
        </p:txBody>
      </p:sp>
      <p:sp>
        <p:nvSpPr>
          <p:cNvPr id="7" name="Right Arrow 6"/>
          <p:cNvSpPr/>
          <p:nvPr/>
        </p:nvSpPr>
        <p:spPr>
          <a:xfrm rot="1246278">
            <a:off x="4580394" y="4713358"/>
            <a:ext cx="3330950" cy="192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8946580">
            <a:off x="4763176" y="4859371"/>
            <a:ext cx="2903506" cy="210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7892273">
            <a:off x="4038957" y="4143415"/>
            <a:ext cx="3721833" cy="195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7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5" grpId="0">
        <p:bldAsOne/>
      </p:bldGraphic>
      <p:bldP spid="4" grpId="0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01" y="1759914"/>
            <a:ext cx="1145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The MVC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2286000"/>
            <a:ext cx="62865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8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0012" y="2667000"/>
            <a:ext cx="49588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Repository/Database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OOP (Object Oriented Programing)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SOA (Service Oriented Architect)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45537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831" y="1752600"/>
            <a:ext cx="6296277" cy="405287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7" name="Rectangle 36"/>
          <p:cNvSpPr/>
          <p:nvPr/>
        </p:nvSpPr>
        <p:spPr>
          <a:xfrm>
            <a:off x="5692708" y="1888718"/>
            <a:ext cx="6092348" cy="3156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692708" y="2331026"/>
            <a:ext cx="6092348" cy="88386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55612" y="1888718"/>
            <a:ext cx="45796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Database normalization</a:t>
            </a:r>
            <a:r>
              <a:rPr lang="en-US" sz="2000" dirty="0"/>
              <a:t>, or simply </a:t>
            </a:r>
            <a:r>
              <a:rPr lang="en-US" sz="2000" b="1" dirty="0"/>
              <a:t>normalization</a:t>
            </a:r>
            <a:r>
              <a:rPr lang="en-US" sz="2000" dirty="0"/>
              <a:t>, is the process of organizing the columns (attributes) and tables (relations) of a relational </a:t>
            </a:r>
            <a:r>
              <a:rPr lang="en-US" sz="2000" b="1" dirty="0"/>
              <a:t>database</a:t>
            </a:r>
            <a:r>
              <a:rPr lang="en-US" sz="2000" dirty="0"/>
              <a:t> to minimize </a:t>
            </a:r>
          </a:p>
          <a:p>
            <a:r>
              <a:rPr lang="en-US" sz="2000" dirty="0"/>
              <a:t>data redundancy.(Wikipedia) </a:t>
            </a:r>
          </a:p>
        </p:txBody>
      </p:sp>
      <p:sp>
        <p:nvSpPr>
          <p:cNvPr id="8" name="Rectangle 7"/>
          <p:cNvSpPr/>
          <p:nvPr/>
        </p:nvSpPr>
        <p:spPr>
          <a:xfrm>
            <a:off x="244634" y="895290"/>
            <a:ext cx="3358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1- Database/Repository 1 of 2</a:t>
            </a:r>
          </a:p>
        </p:txBody>
      </p:sp>
    </p:spTree>
    <p:extLst>
      <p:ext uri="{BB962C8B-B14F-4D97-AF65-F5344CB8AC3E}">
        <p14:creationId xmlns:p14="http://schemas.microsoft.com/office/powerpoint/2010/main" val="124314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Who am I</a:t>
            </a:r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989012" y="2143492"/>
            <a:ext cx="4495799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Shirak Avakian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Enterprise Solution Architect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QBI LLC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 code too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shirakavakian@gmail.com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@</a:t>
            </a:r>
            <a:r>
              <a:rPr lang="en-US" sz="2800" dirty="0" err="1"/>
              <a:t>shirakavakian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1" r="12878"/>
          <a:stretch/>
        </p:blipFill>
        <p:spPr>
          <a:xfrm>
            <a:off x="6695729" y="2057400"/>
            <a:ext cx="4343402" cy="413458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649986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612" y="1997416"/>
            <a:ext cx="5983449" cy="427530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TextBox 8"/>
          <p:cNvSpPr txBox="1"/>
          <p:nvPr/>
        </p:nvSpPr>
        <p:spPr>
          <a:xfrm>
            <a:off x="608012" y="2027795"/>
            <a:ext cx="39714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1- Normalize your database</a:t>
            </a:r>
          </a:p>
          <a:p>
            <a:pPr lvl="1"/>
            <a:r>
              <a:rPr lang="en-US" dirty="0"/>
              <a:t>2- Create separate SQL authentication</a:t>
            </a:r>
          </a:p>
          <a:p>
            <a:pPr lvl="1"/>
            <a:r>
              <a:rPr lang="en-US" dirty="0"/>
              <a:t>3- Create schemas</a:t>
            </a:r>
          </a:p>
          <a:p>
            <a:pPr lvl="1"/>
            <a:r>
              <a:rPr lang="en-US" dirty="0"/>
              <a:t>4- Create user defined type</a:t>
            </a:r>
          </a:p>
          <a:p>
            <a:pPr lvl="1"/>
            <a:r>
              <a:rPr lang="en-US" dirty="0"/>
              <a:t>5- Use Store procedures &amp; views</a:t>
            </a:r>
          </a:p>
          <a:p>
            <a:pPr lvl="1"/>
            <a:r>
              <a:rPr lang="en-US" dirty="0"/>
              <a:t>6- Prefix store procedures with </a:t>
            </a:r>
            <a:r>
              <a:rPr lang="en-US" dirty="0" err="1"/>
              <a:t>usp</a:t>
            </a:r>
            <a:endParaRPr lang="en-US" dirty="0"/>
          </a:p>
          <a:p>
            <a:pPr lvl="1"/>
            <a:r>
              <a:rPr lang="en-US" dirty="0"/>
              <a:t>7- Don’t use plural form for table name</a:t>
            </a:r>
          </a:p>
          <a:p>
            <a:pPr lvl="1"/>
            <a:r>
              <a:rPr lang="en-US" dirty="0"/>
              <a:t>8- Always create diagrams</a:t>
            </a:r>
          </a:p>
          <a:p>
            <a:pPr lvl="1"/>
            <a:r>
              <a:rPr lang="en-US" dirty="0"/>
              <a:t>9- Use constrains &amp; foreign key’s</a:t>
            </a:r>
          </a:p>
          <a:p>
            <a:pPr lvl="1"/>
            <a:r>
              <a:rPr lang="en-US" dirty="0"/>
              <a:t>10- Use SQL Identity Increment</a:t>
            </a:r>
          </a:p>
          <a:p>
            <a:pPr lvl="1"/>
            <a:r>
              <a:rPr lang="en-US" dirty="0"/>
              <a:t>11- Define your primary keys</a:t>
            </a:r>
          </a:p>
          <a:p>
            <a:pPr lvl="1"/>
            <a:r>
              <a:rPr lang="en-US" dirty="0"/>
              <a:t>12- Always have common fields (columns)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2928" y="1643529"/>
            <a:ext cx="3276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</a:rPr>
              <a:t>Database Best Practices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44634" y="895290"/>
            <a:ext cx="3358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1- Database/Repository 2 of 2</a:t>
            </a:r>
          </a:p>
        </p:txBody>
      </p:sp>
    </p:spTree>
    <p:extLst>
      <p:ext uri="{BB962C8B-B14F-4D97-AF65-F5344CB8AC3E}">
        <p14:creationId xmlns:p14="http://schemas.microsoft.com/office/powerpoint/2010/main" val="290854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2" name="Rectangle 1"/>
          <p:cNvSpPr/>
          <p:nvPr/>
        </p:nvSpPr>
        <p:spPr>
          <a:xfrm>
            <a:off x="244634" y="895290"/>
            <a:ext cx="4793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2- OOP (Object Oriented Programing) 1 of 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5612" y="2711576"/>
            <a:ext cx="43708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Inheritance</a:t>
            </a:r>
            <a:r>
              <a:rPr lang="en-US" sz="2000" dirty="0"/>
              <a:t> is a mechanism in which one object acquires all the properties and behaviors of parent object. The idea behind </a:t>
            </a:r>
            <a:r>
              <a:rPr lang="en-US" sz="2000" b="1" dirty="0"/>
              <a:t>inheritance </a:t>
            </a:r>
            <a:r>
              <a:rPr lang="en-US" sz="2000" dirty="0"/>
              <a:t>is that you can create new classes that are built upon existing classes. </a:t>
            </a:r>
          </a:p>
          <a:p>
            <a:r>
              <a:rPr lang="en-US" sz="1200" dirty="0"/>
              <a:t>(www.</a:t>
            </a:r>
            <a:r>
              <a:rPr lang="en-US" sz="1200" b="1" dirty="0"/>
              <a:t>java</a:t>
            </a:r>
            <a:r>
              <a:rPr lang="en-US" sz="1200" dirty="0"/>
              <a:t>tpoint.com/</a:t>
            </a:r>
            <a:r>
              <a:rPr lang="en-US" sz="1200" b="1" dirty="0"/>
              <a:t>inheritance-in-java)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2569661"/>
            <a:ext cx="7146639" cy="37924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2454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86" y="2667000"/>
            <a:ext cx="5289926" cy="34568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2" name="Oval 11"/>
          <p:cNvSpPr/>
          <p:nvPr/>
        </p:nvSpPr>
        <p:spPr>
          <a:xfrm>
            <a:off x="1067635" y="5321761"/>
            <a:ext cx="1029432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812" y="4749538"/>
            <a:ext cx="5943600" cy="13742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 flipV="1">
            <a:off x="2094644" y="5105400"/>
            <a:ext cx="3694968" cy="4327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211" y="2667000"/>
            <a:ext cx="4220213" cy="16753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16" name="Straight Arrow Connector 15"/>
          <p:cNvCxnSpPr/>
          <p:nvPr/>
        </p:nvCxnSpPr>
        <p:spPr>
          <a:xfrm flipV="1">
            <a:off x="8151812" y="4191000"/>
            <a:ext cx="76200" cy="5585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5127" y="2010029"/>
            <a:ext cx="984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BusinessEntities</a:t>
            </a:r>
            <a:r>
              <a:rPr lang="en-US" b="1" dirty="0"/>
              <a:t> (</a:t>
            </a:r>
            <a:r>
              <a:rPr lang="en-US" b="1" dirty="0" err="1"/>
              <a:t>objects,valueobjects,beans</a:t>
            </a:r>
            <a:r>
              <a:rPr lang="en-US" b="1" dirty="0"/>
              <a:t>)</a:t>
            </a:r>
            <a:r>
              <a:rPr lang="en-US" dirty="0"/>
              <a:t> is predefined objects represent specific data container for given operation.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4634" y="895290"/>
            <a:ext cx="4793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2- OOP (Object Oriented Programing) 2 of 3</a:t>
            </a:r>
          </a:p>
        </p:txBody>
      </p:sp>
    </p:spTree>
    <p:extLst>
      <p:ext uri="{BB962C8B-B14F-4D97-AF65-F5344CB8AC3E}">
        <p14:creationId xmlns:p14="http://schemas.microsoft.com/office/powerpoint/2010/main" val="293228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41" y="2258514"/>
            <a:ext cx="2551015" cy="24380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9088" y="1860715"/>
            <a:ext cx="1384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Table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4875" y="2202448"/>
            <a:ext cx="260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Person.cfc</a:t>
            </a:r>
            <a:r>
              <a:rPr lang="en-US" dirty="0"/>
              <a:t>  (Table Object)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371" y="2571780"/>
            <a:ext cx="3677010" cy="2445298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471421" y="3112337"/>
            <a:ext cx="3603722" cy="4547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775" y="3276600"/>
            <a:ext cx="3970448" cy="24452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303283" y="2819400"/>
            <a:ext cx="36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PersonDAO.cfc</a:t>
            </a:r>
            <a:r>
              <a:rPr lang="en-US" dirty="0"/>
              <a:t>  (Data Access Object)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4634" y="895290"/>
            <a:ext cx="4793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2- OOP (Object Oriented Programing) 3 of 3</a:t>
            </a:r>
          </a:p>
        </p:txBody>
      </p:sp>
    </p:spTree>
    <p:extLst>
      <p:ext uri="{BB962C8B-B14F-4D97-AF65-F5344CB8AC3E}">
        <p14:creationId xmlns:p14="http://schemas.microsoft.com/office/powerpoint/2010/main" val="51484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32898" y="1664732"/>
            <a:ext cx="57727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n w="0"/>
              </a:rPr>
              <a:t>DAO (Data Access Object) vs DAL (Data Access Layer)</a:t>
            </a:r>
            <a:endParaRPr lang="en-US" b="1" dirty="0">
              <a:ln w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20" y="3030813"/>
            <a:ext cx="3733800" cy="244529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27895" y="2693850"/>
            <a:ext cx="36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PersonDAO.cfc</a:t>
            </a:r>
            <a:r>
              <a:rPr lang="en-US" dirty="0"/>
              <a:t>  (Data Access Object)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19554" y="2285132"/>
            <a:ext cx="355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PersonDAL.cfc</a:t>
            </a:r>
            <a:r>
              <a:rPr lang="en-US" dirty="0"/>
              <a:t>  (Data Access Layer)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890" y="2654464"/>
            <a:ext cx="6435892" cy="29064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58220" y="5565074"/>
            <a:ext cx="34789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1- No Inheritance</a:t>
            </a:r>
          </a:p>
          <a:p>
            <a:r>
              <a:rPr lang="en-US" sz="1600" dirty="0"/>
              <a:t>2- Represent single table</a:t>
            </a:r>
          </a:p>
          <a:p>
            <a:r>
              <a:rPr lang="en-US" sz="1600" dirty="0"/>
              <a:t>3- No Injectors</a:t>
            </a:r>
          </a:p>
          <a:p>
            <a:r>
              <a:rPr lang="en-US" sz="1600" dirty="0"/>
              <a:t>4- Output array of table object or query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40382" y="5594225"/>
            <a:ext cx="54877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1- Inheritance</a:t>
            </a:r>
          </a:p>
          <a:p>
            <a:r>
              <a:rPr lang="en-US" sz="1600" dirty="0"/>
              <a:t>2- Represent multiple table</a:t>
            </a:r>
          </a:p>
          <a:p>
            <a:r>
              <a:rPr lang="en-US" sz="1600" dirty="0"/>
              <a:t>3- Injectors</a:t>
            </a:r>
          </a:p>
          <a:p>
            <a:r>
              <a:rPr lang="en-US" sz="1600" dirty="0"/>
              <a:t>4- Output array of Business entities or Procedure </a:t>
            </a:r>
            <a:r>
              <a:rPr lang="en-US" sz="1600" dirty="0" err="1"/>
              <a:t>struct</a:t>
            </a:r>
            <a:r>
              <a:rPr lang="en-US" sz="1600" dirty="0"/>
              <a:t> or query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4634" y="895290"/>
            <a:ext cx="4793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2- OOP (Object Oriented Programing) 2 of 4</a:t>
            </a:r>
          </a:p>
        </p:txBody>
      </p:sp>
    </p:spTree>
    <p:extLst>
      <p:ext uri="{BB962C8B-B14F-4D97-AF65-F5344CB8AC3E}">
        <p14:creationId xmlns:p14="http://schemas.microsoft.com/office/powerpoint/2010/main" val="360090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2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5568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3- SOA (Service Oriented Architect) 1 of 4</a:t>
            </a:r>
          </a:p>
        </p:txBody>
      </p:sp>
      <p:sp>
        <p:nvSpPr>
          <p:cNvPr id="4" name="Rectangle 3"/>
          <p:cNvSpPr/>
          <p:nvPr/>
        </p:nvSpPr>
        <p:spPr>
          <a:xfrm>
            <a:off x="370531" y="2079227"/>
            <a:ext cx="51440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CSOA ( Classic Services Oriented Architect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SFOA ( Service Factory Oriented Architect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POA (Package Oriented Architect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2905" y="3810000"/>
            <a:ext cx="52664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 </a:t>
            </a:r>
            <a:r>
              <a:rPr lang="en-US" b="1" dirty="0"/>
              <a:t>service</a:t>
            </a:r>
            <a:r>
              <a:rPr lang="en-US" dirty="0"/>
              <a:t>-</a:t>
            </a:r>
            <a:r>
              <a:rPr lang="en-US" b="1" dirty="0"/>
              <a:t>oriented architecture</a:t>
            </a:r>
            <a:r>
              <a:rPr lang="en-US" dirty="0"/>
              <a:t> (</a:t>
            </a:r>
            <a:r>
              <a:rPr lang="en-US" b="1" dirty="0"/>
              <a:t>SOA</a:t>
            </a:r>
            <a:r>
              <a:rPr lang="en-US" dirty="0"/>
              <a:t>) is an architectural pattern in computer software design in which application components provide services to other components via a communications protocol, typically over a network. The principles of </a:t>
            </a:r>
            <a:r>
              <a:rPr lang="en-US" b="1" dirty="0"/>
              <a:t>service</a:t>
            </a:r>
            <a:r>
              <a:rPr lang="en-US" dirty="0"/>
              <a:t>-</a:t>
            </a:r>
            <a:r>
              <a:rPr lang="en-US" b="1" dirty="0"/>
              <a:t>orientation</a:t>
            </a:r>
            <a:r>
              <a:rPr lang="en-US" dirty="0"/>
              <a:t> are independent of any vendor, product or technology.</a:t>
            </a:r>
            <a:br>
              <a:rPr lang="en-US" dirty="0"/>
            </a:br>
            <a:r>
              <a:rPr lang="en-US" dirty="0"/>
              <a:t>(</a:t>
            </a:r>
            <a:r>
              <a:rPr lang="en-US" sz="1200" dirty="0"/>
              <a:t>https://en.wikipedia.org/wiki/Service-oriented_architecture)</a:t>
            </a:r>
            <a:endParaRPr lang="en-US" dirty="0"/>
          </a:p>
        </p:txBody>
      </p:sp>
      <p:graphicFrame>
        <p:nvGraphicFramePr>
          <p:cNvPr id="10" name="Content Placeholder 8" descr="Sample table with 3 columns, 4 rows" title="Tabl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231655"/>
              </p:ext>
            </p:extLst>
          </p:nvPr>
        </p:nvGraphicFramePr>
        <p:xfrm>
          <a:off x="5942012" y="1981200"/>
          <a:ext cx="5685155" cy="39593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3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1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Disadvantages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Service Reusability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Increased Overhead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70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Maintainability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Complex Service Management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Reliability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High Investment Cost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Location Independence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074445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Improved Software Quality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631831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Platform Independence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8534060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Increased Productivity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798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05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290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SOA (Service Oriented Architect) 2 of 4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5256202"/>
              </p:ext>
            </p:extLst>
          </p:nvPr>
        </p:nvGraphicFramePr>
        <p:xfrm>
          <a:off x="3808412" y="2089666"/>
          <a:ext cx="6477000" cy="4232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2315987" y="4724400"/>
            <a:ext cx="3168825" cy="7620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10800000">
            <a:off x="2315988" y="4648200"/>
            <a:ext cx="4921427" cy="144780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437812" y="6477000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7"/>
              </a:rPr>
              <a:t>See Architect 03 source code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290163" y="1694457"/>
            <a:ext cx="405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0"/>
              </a:rPr>
              <a:t>Classic Service Oriented Architect</a:t>
            </a:r>
            <a:endParaRPr lang="en-US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209" y="2255096"/>
            <a:ext cx="1836579" cy="39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6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290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SOA (Service Oriented Architect) 3 of 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0163" y="1694457"/>
            <a:ext cx="405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Service Factory Oriented Architect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7297" y="6568612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2"/>
              </a:rPr>
              <a:t>See Architect 04 source code</a:t>
            </a:r>
            <a:endParaRPr lang="en-US" sz="1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4231205" y="1828799"/>
            <a:ext cx="5901808" cy="4516711"/>
            <a:chOff x="4231204" y="939925"/>
            <a:chExt cx="6282809" cy="5405586"/>
          </a:xfrm>
        </p:grpSpPr>
        <p:sp>
          <p:nvSpPr>
            <p:cNvPr id="30" name="Freeform 29"/>
            <p:cNvSpPr/>
            <p:nvPr/>
          </p:nvSpPr>
          <p:spPr>
            <a:xfrm rot="8432832">
              <a:off x="5241437" y="3742762"/>
              <a:ext cx="117834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178340" y="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Freeform 30"/>
            <p:cNvSpPr/>
            <p:nvPr/>
          </p:nvSpPr>
          <p:spPr>
            <a:xfrm rot="2264978">
              <a:off x="7585539" y="3736392"/>
              <a:ext cx="1202243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202243" y="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 rot="16270783">
              <a:off x="6729507" y="1966443"/>
              <a:ext cx="528733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528733" y="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5829913" y="2230754"/>
              <a:ext cx="2293608" cy="1137623"/>
            </a:xfrm>
            <a:custGeom>
              <a:avLst/>
              <a:gdLst>
                <a:gd name="connsiteX0" fmla="*/ 0 w 2293608"/>
                <a:gd name="connsiteY0" fmla="*/ 189608 h 1137623"/>
                <a:gd name="connsiteX1" fmla="*/ 189608 w 2293608"/>
                <a:gd name="connsiteY1" fmla="*/ 0 h 1137623"/>
                <a:gd name="connsiteX2" fmla="*/ 2104000 w 2293608"/>
                <a:gd name="connsiteY2" fmla="*/ 0 h 1137623"/>
                <a:gd name="connsiteX3" fmla="*/ 2293608 w 2293608"/>
                <a:gd name="connsiteY3" fmla="*/ 189608 h 1137623"/>
                <a:gd name="connsiteX4" fmla="*/ 2293608 w 2293608"/>
                <a:gd name="connsiteY4" fmla="*/ 948015 h 1137623"/>
                <a:gd name="connsiteX5" fmla="*/ 2104000 w 2293608"/>
                <a:gd name="connsiteY5" fmla="*/ 1137623 h 1137623"/>
                <a:gd name="connsiteX6" fmla="*/ 189608 w 2293608"/>
                <a:gd name="connsiteY6" fmla="*/ 1137623 h 1137623"/>
                <a:gd name="connsiteX7" fmla="*/ 0 w 2293608"/>
                <a:gd name="connsiteY7" fmla="*/ 948015 h 1137623"/>
                <a:gd name="connsiteX8" fmla="*/ 0 w 2293608"/>
                <a:gd name="connsiteY8" fmla="*/ 189608 h 113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3608" h="1137623">
                  <a:moveTo>
                    <a:pt x="0" y="189608"/>
                  </a:moveTo>
                  <a:cubicBezTo>
                    <a:pt x="0" y="84890"/>
                    <a:pt x="84890" y="0"/>
                    <a:pt x="189608" y="0"/>
                  </a:cubicBezTo>
                  <a:lnTo>
                    <a:pt x="2104000" y="0"/>
                  </a:lnTo>
                  <a:cubicBezTo>
                    <a:pt x="2208718" y="0"/>
                    <a:pt x="2293608" y="84890"/>
                    <a:pt x="2293608" y="189608"/>
                  </a:cubicBezTo>
                  <a:lnTo>
                    <a:pt x="2293608" y="948015"/>
                  </a:lnTo>
                  <a:cubicBezTo>
                    <a:pt x="2293608" y="1052733"/>
                    <a:pt x="2208718" y="1137623"/>
                    <a:pt x="2104000" y="1137623"/>
                  </a:cubicBezTo>
                  <a:lnTo>
                    <a:pt x="189608" y="1137623"/>
                  </a:lnTo>
                  <a:cubicBezTo>
                    <a:pt x="84890" y="1137623"/>
                    <a:pt x="0" y="1052733"/>
                    <a:pt x="0" y="948015"/>
                  </a:cubicBezTo>
                  <a:lnTo>
                    <a:pt x="0" y="18960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334" tIns="106334" rIns="106334" bIns="106334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Service Factory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6468828" y="939925"/>
              <a:ext cx="1076672" cy="762207"/>
            </a:xfrm>
            <a:custGeom>
              <a:avLst/>
              <a:gdLst>
                <a:gd name="connsiteX0" fmla="*/ 0 w 1076672"/>
                <a:gd name="connsiteY0" fmla="*/ 127037 h 762207"/>
                <a:gd name="connsiteX1" fmla="*/ 127037 w 1076672"/>
                <a:gd name="connsiteY1" fmla="*/ 0 h 762207"/>
                <a:gd name="connsiteX2" fmla="*/ 949635 w 1076672"/>
                <a:gd name="connsiteY2" fmla="*/ 0 h 762207"/>
                <a:gd name="connsiteX3" fmla="*/ 1076672 w 1076672"/>
                <a:gd name="connsiteY3" fmla="*/ 127037 h 762207"/>
                <a:gd name="connsiteX4" fmla="*/ 1076672 w 1076672"/>
                <a:gd name="connsiteY4" fmla="*/ 635170 h 762207"/>
                <a:gd name="connsiteX5" fmla="*/ 949635 w 1076672"/>
                <a:gd name="connsiteY5" fmla="*/ 762207 h 762207"/>
                <a:gd name="connsiteX6" fmla="*/ 127037 w 1076672"/>
                <a:gd name="connsiteY6" fmla="*/ 762207 h 762207"/>
                <a:gd name="connsiteX7" fmla="*/ 0 w 1076672"/>
                <a:gd name="connsiteY7" fmla="*/ 635170 h 762207"/>
                <a:gd name="connsiteX8" fmla="*/ 0 w 1076672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6672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949635" y="0"/>
                  </a:lnTo>
                  <a:cubicBezTo>
                    <a:pt x="1019796" y="0"/>
                    <a:pt x="1076672" y="56876"/>
                    <a:pt x="1076672" y="127037"/>
                  </a:cubicBezTo>
                  <a:lnTo>
                    <a:pt x="1076672" y="635170"/>
                  </a:lnTo>
                  <a:cubicBezTo>
                    <a:pt x="1076672" y="705331"/>
                    <a:pt x="1019796" y="762207"/>
                    <a:pt x="949635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UI-Model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8315862" y="4104406"/>
              <a:ext cx="1676621" cy="762207"/>
            </a:xfrm>
            <a:custGeom>
              <a:avLst/>
              <a:gdLst>
                <a:gd name="connsiteX0" fmla="*/ 0 w 1676621"/>
                <a:gd name="connsiteY0" fmla="*/ 127037 h 762207"/>
                <a:gd name="connsiteX1" fmla="*/ 127037 w 1676621"/>
                <a:gd name="connsiteY1" fmla="*/ 0 h 762207"/>
                <a:gd name="connsiteX2" fmla="*/ 1549584 w 1676621"/>
                <a:gd name="connsiteY2" fmla="*/ 0 h 762207"/>
                <a:gd name="connsiteX3" fmla="*/ 1676621 w 1676621"/>
                <a:gd name="connsiteY3" fmla="*/ 127037 h 762207"/>
                <a:gd name="connsiteX4" fmla="*/ 1676621 w 1676621"/>
                <a:gd name="connsiteY4" fmla="*/ 635170 h 762207"/>
                <a:gd name="connsiteX5" fmla="*/ 1549584 w 1676621"/>
                <a:gd name="connsiteY5" fmla="*/ 762207 h 762207"/>
                <a:gd name="connsiteX6" fmla="*/ 127037 w 1676621"/>
                <a:gd name="connsiteY6" fmla="*/ 762207 h 762207"/>
                <a:gd name="connsiteX7" fmla="*/ 0 w 1676621"/>
                <a:gd name="connsiteY7" fmla="*/ 635170 h 762207"/>
                <a:gd name="connsiteX8" fmla="*/ 0 w 1676621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6621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549584" y="0"/>
                  </a:lnTo>
                  <a:cubicBezTo>
                    <a:pt x="1619745" y="0"/>
                    <a:pt x="1676621" y="56876"/>
                    <a:pt x="1676621" y="127037"/>
                  </a:cubicBezTo>
                  <a:lnTo>
                    <a:pt x="1676621" y="635170"/>
                  </a:lnTo>
                  <a:cubicBezTo>
                    <a:pt x="1676621" y="705331"/>
                    <a:pt x="1619745" y="762207"/>
                    <a:pt x="1549584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ParticipantService</a:t>
              </a:r>
              <a:endParaRPr lang="en-US" sz="1400" kern="1200" dirty="0"/>
            </a:p>
          </p:txBody>
        </p:sp>
        <p:sp>
          <p:nvSpPr>
            <p:cNvPr id="36" name="Freeform 35"/>
            <p:cNvSpPr/>
            <p:nvPr/>
          </p:nvSpPr>
          <p:spPr>
            <a:xfrm rot="3627246">
              <a:off x="9167440" y="5214602"/>
              <a:ext cx="800008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800008" y="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Freeform 36"/>
            <p:cNvSpPr/>
            <p:nvPr/>
          </p:nvSpPr>
          <p:spPr>
            <a:xfrm>
              <a:off x="9447418" y="5562590"/>
              <a:ext cx="1066595" cy="762207"/>
            </a:xfrm>
            <a:custGeom>
              <a:avLst/>
              <a:gdLst>
                <a:gd name="connsiteX0" fmla="*/ 0 w 1066595"/>
                <a:gd name="connsiteY0" fmla="*/ 127037 h 762207"/>
                <a:gd name="connsiteX1" fmla="*/ 127037 w 1066595"/>
                <a:gd name="connsiteY1" fmla="*/ 0 h 762207"/>
                <a:gd name="connsiteX2" fmla="*/ 939558 w 1066595"/>
                <a:gd name="connsiteY2" fmla="*/ 0 h 762207"/>
                <a:gd name="connsiteX3" fmla="*/ 1066595 w 1066595"/>
                <a:gd name="connsiteY3" fmla="*/ 127037 h 762207"/>
                <a:gd name="connsiteX4" fmla="*/ 1066595 w 1066595"/>
                <a:gd name="connsiteY4" fmla="*/ 635170 h 762207"/>
                <a:gd name="connsiteX5" fmla="*/ 939558 w 1066595"/>
                <a:gd name="connsiteY5" fmla="*/ 762207 h 762207"/>
                <a:gd name="connsiteX6" fmla="*/ 127037 w 1066595"/>
                <a:gd name="connsiteY6" fmla="*/ 762207 h 762207"/>
                <a:gd name="connsiteX7" fmla="*/ 0 w 1066595"/>
                <a:gd name="connsiteY7" fmla="*/ 635170 h 762207"/>
                <a:gd name="connsiteX8" fmla="*/ 0 w 1066595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6595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939558" y="0"/>
                  </a:lnTo>
                  <a:cubicBezTo>
                    <a:pt x="1009719" y="0"/>
                    <a:pt x="1066595" y="56876"/>
                    <a:pt x="1066595" y="127037"/>
                  </a:cubicBezTo>
                  <a:lnTo>
                    <a:pt x="1066595" y="635170"/>
                  </a:lnTo>
                  <a:cubicBezTo>
                    <a:pt x="1066595" y="705331"/>
                    <a:pt x="1009719" y="762207"/>
                    <a:pt x="939558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OtherDAL</a:t>
              </a:r>
              <a:endParaRPr lang="en-US" sz="1400" kern="1200" dirty="0"/>
            </a:p>
          </p:txBody>
        </p:sp>
        <p:sp>
          <p:nvSpPr>
            <p:cNvPr id="38" name="Freeform 37"/>
            <p:cNvSpPr/>
            <p:nvPr/>
          </p:nvSpPr>
          <p:spPr>
            <a:xfrm rot="6753670">
              <a:off x="8474430" y="5214605"/>
              <a:ext cx="753658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753658" y="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Freeform 38"/>
            <p:cNvSpPr/>
            <p:nvPr/>
          </p:nvSpPr>
          <p:spPr>
            <a:xfrm>
              <a:off x="7873693" y="5562595"/>
              <a:ext cx="1349306" cy="762207"/>
            </a:xfrm>
            <a:custGeom>
              <a:avLst/>
              <a:gdLst>
                <a:gd name="connsiteX0" fmla="*/ 0 w 1349306"/>
                <a:gd name="connsiteY0" fmla="*/ 127037 h 762207"/>
                <a:gd name="connsiteX1" fmla="*/ 127037 w 1349306"/>
                <a:gd name="connsiteY1" fmla="*/ 0 h 762207"/>
                <a:gd name="connsiteX2" fmla="*/ 1222269 w 1349306"/>
                <a:gd name="connsiteY2" fmla="*/ 0 h 762207"/>
                <a:gd name="connsiteX3" fmla="*/ 1349306 w 1349306"/>
                <a:gd name="connsiteY3" fmla="*/ 127037 h 762207"/>
                <a:gd name="connsiteX4" fmla="*/ 1349306 w 1349306"/>
                <a:gd name="connsiteY4" fmla="*/ 635170 h 762207"/>
                <a:gd name="connsiteX5" fmla="*/ 1222269 w 1349306"/>
                <a:gd name="connsiteY5" fmla="*/ 762207 h 762207"/>
                <a:gd name="connsiteX6" fmla="*/ 127037 w 1349306"/>
                <a:gd name="connsiteY6" fmla="*/ 762207 h 762207"/>
                <a:gd name="connsiteX7" fmla="*/ 0 w 1349306"/>
                <a:gd name="connsiteY7" fmla="*/ 635170 h 762207"/>
                <a:gd name="connsiteX8" fmla="*/ 0 w 1349306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9306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222269" y="0"/>
                  </a:lnTo>
                  <a:cubicBezTo>
                    <a:pt x="1292430" y="0"/>
                    <a:pt x="1349306" y="56876"/>
                    <a:pt x="1349306" y="127037"/>
                  </a:cubicBezTo>
                  <a:lnTo>
                    <a:pt x="1349306" y="635170"/>
                  </a:lnTo>
                  <a:cubicBezTo>
                    <a:pt x="1349306" y="705331"/>
                    <a:pt x="1292430" y="762207"/>
                    <a:pt x="1222269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ParticipantDAL</a:t>
              </a:r>
              <a:endParaRPr lang="en-US" sz="1400" kern="1200" dirty="0"/>
            </a:p>
          </p:txBody>
        </p:sp>
        <p:sp>
          <p:nvSpPr>
            <p:cNvPr id="40" name="Freeform 39"/>
            <p:cNvSpPr/>
            <p:nvPr/>
          </p:nvSpPr>
          <p:spPr>
            <a:xfrm rot="10275385">
              <a:off x="7527322" y="4674727"/>
              <a:ext cx="793149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793149" y="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40"/>
            <p:cNvSpPr/>
            <p:nvPr/>
          </p:nvSpPr>
          <p:spPr>
            <a:xfrm>
              <a:off x="6399213" y="4441013"/>
              <a:ext cx="1132717" cy="762207"/>
            </a:xfrm>
            <a:custGeom>
              <a:avLst/>
              <a:gdLst>
                <a:gd name="connsiteX0" fmla="*/ 0 w 1132717"/>
                <a:gd name="connsiteY0" fmla="*/ 127037 h 762207"/>
                <a:gd name="connsiteX1" fmla="*/ 127037 w 1132717"/>
                <a:gd name="connsiteY1" fmla="*/ 0 h 762207"/>
                <a:gd name="connsiteX2" fmla="*/ 1005680 w 1132717"/>
                <a:gd name="connsiteY2" fmla="*/ 0 h 762207"/>
                <a:gd name="connsiteX3" fmla="*/ 1132717 w 1132717"/>
                <a:gd name="connsiteY3" fmla="*/ 127037 h 762207"/>
                <a:gd name="connsiteX4" fmla="*/ 1132717 w 1132717"/>
                <a:gd name="connsiteY4" fmla="*/ 635170 h 762207"/>
                <a:gd name="connsiteX5" fmla="*/ 1005680 w 1132717"/>
                <a:gd name="connsiteY5" fmla="*/ 762207 h 762207"/>
                <a:gd name="connsiteX6" fmla="*/ 127037 w 1132717"/>
                <a:gd name="connsiteY6" fmla="*/ 762207 h 762207"/>
                <a:gd name="connsiteX7" fmla="*/ 0 w 1132717"/>
                <a:gd name="connsiteY7" fmla="*/ 635170 h 762207"/>
                <a:gd name="connsiteX8" fmla="*/ 0 w 1132717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2717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005680" y="0"/>
                  </a:lnTo>
                  <a:cubicBezTo>
                    <a:pt x="1075841" y="0"/>
                    <a:pt x="1132717" y="56876"/>
                    <a:pt x="1132717" y="127037"/>
                  </a:cubicBezTo>
                  <a:lnTo>
                    <a:pt x="1132717" y="635170"/>
                  </a:lnTo>
                  <a:cubicBezTo>
                    <a:pt x="1132717" y="705331"/>
                    <a:pt x="1075841" y="762207"/>
                    <a:pt x="1005680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688" tIns="67688" rIns="67688" bIns="6768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Validation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4231204" y="4117145"/>
              <a:ext cx="1362766" cy="762207"/>
            </a:xfrm>
            <a:custGeom>
              <a:avLst/>
              <a:gdLst>
                <a:gd name="connsiteX0" fmla="*/ 0 w 1362766"/>
                <a:gd name="connsiteY0" fmla="*/ 127037 h 762207"/>
                <a:gd name="connsiteX1" fmla="*/ 127037 w 1362766"/>
                <a:gd name="connsiteY1" fmla="*/ 0 h 762207"/>
                <a:gd name="connsiteX2" fmla="*/ 1235729 w 1362766"/>
                <a:gd name="connsiteY2" fmla="*/ 0 h 762207"/>
                <a:gd name="connsiteX3" fmla="*/ 1362766 w 1362766"/>
                <a:gd name="connsiteY3" fmla="*/ 127037 h 762207"/>
                <a:gd name="connsiteX4" fmla="*/ 1362766 w 1362766"/>
                <a:gd name="connsiteY4" fmla="*/ 635170 h 762207"/>
                <a:gd name="connsiteX5" fmla="*/ 1235729 w 1362766"/>
                <a:gd name="connsiteY5" fmla="*/ 762207 h 762207"/>
                <a:gd name="connsiteX6" fmla="*/ 127037 w 1362766"/>
                <a:gd name="connsiteY6" fmla="*/ 762207 h 762207"/>
                <a:gd name="connsiteX7" fmla="*/ 0 w 1362766"/>
                <a:gd name="connsiteY7" fmla="*/ 635170 h 762207"/>
                <a:gd name="connsiteX8" fmla="*/ 0 w 1362766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766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235729" y="0"/>
                  </a:lnTo>
                  <a:cubicBezTo>
                    <a:pt x="1305890" y="0"/>
                    <a:pt x="1362766" y="56876"/>
                    <a:pt x="1362766" y="127037"/>
                  </a:cubicBezTo>
                  <a:lnTo>
                    <a:pt x="1362766" y="635170"/>
                  </a:lnTo>
                  <a:cubicBezTo>
                    <a:pt x="1362766" y="705331"/>
                    <a:pt x="1305890" y="762207"/>
                    <a:pt x="1235729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LectureService</a:t>
              </a:r>
              <a:endParaRPr lang="en-US" sz="1400" kern="1200" dirty="0"/>
            </a:p>
          </p:txBody>
        </p:sp>
        <p:sp>
          <p:nvSpPr>
            <p:cNvPr id="43" name="Freeform 42"/>
            <p:cNvSpPr/>
            <p:nvPr/>
          </p:nvSpPr>
          <p:spPr>
            <a:xfrm rot="3904051">
              <a:off x="4865228" y="5231328"/>
              <a:ext cx="776297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776297" y="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5017583" y="5583304"/>
              <a:ext cx="1153167" cy="762207"/>
            </a:xfrm>
            <a:custGeom>
              <a:avLst/>
              <a:gdLst>
                <a:gd name="connsiteX0" fmla="*/ 0 w 1153167"/>
                <a:gd name="connsiteY0" fmla="*/ 127037 h 762207"/>
                <a:gd name="connsiteX1" fmla="*/ 127037 w 1153167"/>
                <a:gd name="connsiteY1" fmla="*/ 0 h 762207"/>
                <a:gd name="connsiteX2" fmla="*/ 1026130 w 1153167"/>
                <a:gd name="connsiteY2" fmla="*/ 0 h 762207"/>
                <a:gd name="connsiteX3" fmla="*/ 1153167 w 1153167"/>
                <a:gd name="connsiteY3" fmla="*/ 127037 h 762207"/>
                <a:gd name="connsiteX4" fmla="*/ 1153167 w 1153167"/>
                <a:gd name="connsiteY4" fmla="*/ 635170 h 762207"/>
                <a:gd name="connsiteX5" fmla="*/ 1026130 w 1153167"/>
                <a:gd name="connsiteY5" fmla="*/ 762207 h 762207"/>
                <a:gd name="connsiteX6" fmla="*/ 127037 w 1153167"/>
                <a:gd name="connsiteY6" fmla="*/ 762207 h 762207"/>
                <a:gd name="connsiteX7" fmla="*/ 0 w 1153167"/>
                <a:gd name="connsiteY7" fmla="*/ 635170 h 762207"/>
                <a:gd name="connsiteX8" fmla="*/ 0 w 1153167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3167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026130" y="0"/>
                  </a:lnTo>
                  <a:cubicBezTo>
                    <a:pt x="1096291" y="0"/>
                    <a:pt x="1153167" y="56876"/>
                    <a:pt x="1153167" y="127037"/>
                  </a:cubicBezTo>
                  <a:lnTo>
                    <a:pt x="1153167" y="635170"/>
                  </a:lnTo>
                  <a:cubicBezTo>
                    <a:pt x="1153167" y="705331"/>
                    <a:pt x="1096291" y="762207"/>
                    <a:pt x="1026130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LectureDAL</a:t>
              </a:r>
              <a:endParaRPr lang="en-US" sz="1400" kern="1200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5516552" y="4833646"/>
            <a:ext cx="762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08412" y="2667000"/>
            <a:ext cx="6705600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808412" y="4114800"/>
            <a:ext cx="6705600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08412" y="5562600"/>
            <a:ext cx="6705600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34" y="2094567"/>
            <a:ext cx="1981372" cy="44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2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290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SOA (Service Oriented Architect) 4 of 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0163" y="1694457"/>
            <a:ext cx="405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Package Oriented Architect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3904785" y="2839147"/>
            <a:ext cx="7415742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904785" y="4270595"/>
            <a:ext cx="7373034" cy="1798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960812" y="5562600"/>
            <a:ext cx="7373034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424059" y="6520974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2"/>
              </a:rPr>
              <a:t>See Architect 05 source code</a:t>
            </a:r>
            <a:endParaRPr lang="en-US" sz="1000" dirty="0"/>
          </a:p>
        </p:txBody>
      </p:sp>
      <p:grpSp>
        <p:nvGrpSpPr>
          <p:cNvPr id="8" name="Group 7"/>
          <p:cNvGrpSpPr/>
          <p:nvPr/>
        </p:nvGrpSpPr>
        <p:grpSpPr>
          <a:xfrm>
            <a:off x="4113212" y="1894512"/>
            <a:ext cx="6582129" cy="4598244"/>
            <a:chOff x="4084283" y="1364284"/>
            <a:chExt cx="5773736" cy="5416921"/>
          </a:xfrm>
        </p:grpSpPr>
        <p:sp>
          <p:nvSpPr>
            <p:cNvPr id="9" name="Freeform 8"/>
            <p:cNvSpPr/>
            <p:nvPr/>
          </p:nvSpPr>
          <p:spPr>
            <a:xfrm>
              <a:off x="8721177" y="5270162"/>
              <a:ext cx="91440" cy="51927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519274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8721177" y="3827994"/>
              <a:ext cx="91440" cy="51927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519274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7330415" y="2174944"/>
              <a:ext cx="1436482" cy="51927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53870"/>
                  </a:lnTo>
                  <a:lnTo>
                    <a:pt x="1436482" y="353870"/>
                  </a:lnTo>
                  <a:lnTo>
                    <a:pt x="1436482" y="519274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5967665" y="5270162"/>
              <a:ext cx="846831" cy="48496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846831" y="0"/>
                  </a:moveTo>
                  <a:lnTo>
                    <a:pt x="846831" y="319562"/>
                  </a:lnTo>
                  <a:lnTo>
                    <a:pt x="0" y="319562"/>
                  </a:lnTo>
                  <a:lnTo>
                    <a:pt x="0" y="484966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5838297" y="3827994"/>
              <a:ext cx="976200" cy="51927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53870"/>
                  </a:lnTo>
                  <a:lnTo>
                    <a:pt x="976200" y="353870"/>
                  </a:lnTo>
                  <a:lnTo>
                    <a:pt x="976200" y="519274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4862097" y="3827994"/>
              <a:ext cx="976200" cy="51927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76200" y="0"/>
                  </a:moveTo>
                  <a:lnTo>
                    <a:pt x="976200" y="353870"/>
                  </a:lnTo>
                  <a:lnTo>
                    <a:pt x="0" y="353870"/>
                  </a:lnTo>
                  <a:lnTo>
                    <a:pt x="0" y="519274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5838297" y="2174944"/>
              <a:ext cx="1492117" cy="51927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492117" y="0"/>
                  </a:moveTo>
                  <a:lnTo>
                    <a:pt x="1492117" y="353870"/>
                  </a:lnTo>
                  <a:lnTo>
                    <a:pt x="0" y="353870"/>
                  </a:lnTo>
                  <a:lnTo>
                    <a:pt x="0" y="519274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Rounded Rectangle 36"/>
            <p:cNvSpPr/>
            <p:nvPr/>
          </p:nvSpPr>
          <p:spPr>
            <a:xfrm>
              <a:off x="6544914" y="1364284"/>
              <a:ext cx="1571001" cy="81066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6743300" y="1552750"/>
              <a:ext cx="1571001" cy="810660"/>
            </a:xfrm>
            <a:custGeom>
              <a:avLst/>
              <a:gdLst>
                <a:gd name="connsiteX0" fmla="*/ 0 w 1571001"/>
                <a:gd name="connsiteY0" fmla="*/ 81066 h 810660"/>
                <a:gd name="connsiteX1" fmla="*/ 81066 w 1571001"/>
                <a:gd name="connsiteY1" fmla="*/ 0 h 810660"/>
                <a:gd name="connsiteX2" fmla="*/ 1489935 w 1571001"/>
                <a:gd name="connsiteY2" fmla="*/ 0 h 810660"/>
                <a:gd name="connsiteX3" fmla="*/ 1571001 w 1571001"/>
                <a:gd name="connsiteY3" fmla="*/ 81066 h 810660"/>
                <a:gd name="connsiteX4" fmla="*/ 1571001 w 1571001"/>
                <a:gd name="connsiteY4" fmla="*/ 729594 h 810660"/>
                <a:gd name="connsiteX5" fmla="*/ 1489935 w 1571001"/>
                <a:gd name="connsiteY5" fmla="*/ 810660 h 810660"/>
                <a:gd name="connsiteX6" fmla="*/ 81066 w 1571001"/>
                <a:gd name="connsiteY6" fmla="*/ 810660 h 810660"/>
                <a:gd name="connsiteX7" fmla="*/ 0 w 1571001"/>
                <a:gd name="connsiteY7" fmla="*/ 729594 h 810660"/>
                <a:gd name="connsiteX8" fmla="*/ 0 w 1571001"/>
                <a:gd name="connsiteY8" fmla="*/ 81066 h 81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1001" h="810660">
                  <a:moveTo>
                    <a:pt x="0" y="81066"/>
                  </a:moveTo>
                  <a:cubicBezTo>
                    <a:pt x="0" y="36294"/>
                    <a:pt x="36294" y="0"/>
                    <a:pt x="81066" y="0"/>
                  </a:cubicBezTo>
                  <a:lnTo>
                    <a:pt x="1489935" y="0"/>
                  </a:lnTo>
                  <a:cubicBezTo>
                    <a:pt x="1534707" y="0"/>
                    <a:pt x="1571001" y="36294"/>
                    <a:pt x="1571001" y="81066"/>
                  </a:cubicBezTo>
                  <a:lnTo>
                    <a:pt x="1571001" y="729594"/>
                  </a:lnTo>
                  <a:cubicBezTo>
                    <a:pt x="1571001" y="774366"/>
                    <a:pt x="1534707" y="810660"/>
                    <a:pt x="1489935" y="810660"/>
                  </a:cubicBezTo>
                  <a:lnTo>
                    <a:pt x="81066" y="810660"/>
                  </a:lnTo>
                  <a:cubicBezTo>
                    <a:pt x="36294" y="810660"/>
                    <a:pt x="0" y="774366"/>
                    <a:pt x="0" y="729594"/>
                  </a:cubicBezTo>
                  <a:lnTo>
                    <a:pt x="0" y="81066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1464" tIns="68568" rIns="87250" bIns="-48431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UI/Model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945561" y="2694219"/>
              <a:ext cx="1785472" cy="113377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5143947" y="2882686"/>
              <a:ext cx="1785472" cy="1133774"/>
            </a:xfrm>
            <a:custGeom>
              <a:avLst/>
              <a:gdLst>
                <a:gd name="connsiteX0" fmla="*/ 0 w 1785472"/>
                <a:gd name="connsiteY0" fmla="*/ 113377 h 1133774"/>
                <a:gd name="connsiteX1" fmla="*/ 113377 w 1785472"/>
                <a:gd name="connsiteY1" fmla="*/ 0 h 1133774"/>
                <a:gd name="connsiteX2" fmla="*/ 1672095 w 1785472"/>
                <a:gd name="connsiteY2" fmla="*/ 0 h 1133774"/>
                <a:gd name="connsiteX3" fmla="*/ 1785472 w 1785472"/>
                <a:gd name="connsiteY3" fmla="*/ 113377 h 1133774"/>
                <a:gd name="connsiteX4" fmla="*/ 1785472 w 1785472"/>
                <a:gd name="connsiteY4" fmla="*/ 1020397 h 1133774"/>
                <a:gd name="connsiteX5" fmla="*/ 1672095 w 1785472"/>
                <a:gd name="connsiteY5" fmla="*/ 1133774 h 1133774"/>
                <a:gd name="connsiteX6" fmla="*/ 113377 w 1785472"/>
                <a:gd name="connsiteY6" fmla="*/ 1133774 h 1133774"/>
                <a:gd name="connsiteX7" fmla="*/ 0 w 1785472"/>
                <a:gd name="connsiteY7" fmla="*/ 1020397 h 1133774"/>
                <a:gd name="connsiteX8" fmla="*/ 0 w 1785472"/>
                <a:gd name="connsiteY8" fmla="*/ 113377 h 113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5472" h="1133774">
                  <a:moveTo>
                    <a:pt x="0" y="113377"/>
                  </a:moveTo>
                  <a:cubicBezTo>
                    <a:pt x="0" y="50761"/>
                    <a:pt x="50761" y="0"/>
                    <a:pt x="113377" y="0"/>
                  </a:cubicBezTo>
                  <a:lnTo>
                    <a:pt x="1672095" y="0"/>
                  </a:lnTo>
                  <a:cubicBezTo>
                    <a:pt x="1734711" y="0"/>
                    <a:pt x="1785472" y="50761"/>
                    <a:pt x="1785472" y="113377"/>
                  </a:cubicBezTo>
                  <a:lnTo>
                    <a:pt x="1785472" y="1020397"/>
                  </a:lnTo>
                  <a:cubicBezTo>
                    <a:pt x="1785472" y="1083013"/>
                    <a:pt x="1734711" y="1133774"/>
                    <a:pt x="1672095" y="1133774"/>
                  </a:cubicBezTo>
                  <a:lnTo>
                    <a:pt x="113377" y="1133774"/>
                  </a:lnTo>
                  <a:cubicBezTo>
                    <a:pt x="50761" y="1133774"/>
                    <a:pt x="0" y="1083013"/>
                    <a:pt x="0" y="1020397"/>
                  </a:cubicBezTo>
                  <a:lnTo>
                    <a:pt x="0" y="113377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6018" tIns="163561" rIns="137167" bIns="17969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Contact Service Package (Contact Gateway)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084283" y="4347269"/>
              <a:ext cx="1555628" cy="92289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4282669" y="4535735"/>
              <a:ext cx="1555628" cy="922892"/>
            </a:xfrm>
            <a:custGeom>
              <a:avLst/>
              <a:gdLst>
                <a:gd name="connsiteX0" fmla="*/ 0 w 1555628"/>
                <a:gd name="connsiteY0" fmla="*/ 92289 h 922892"/>
                <a:gd name="connsiteX1" fmla="*/ 92289 w 1555628"/>
                <a:gd name="connsiteY1" fmla="*/ 0 h 922892"/>
                <a:gd name="connsiteX2" fmla="*/ 1463339 w 1555628"/>
                <a:gd name="connsiteY2" fmla="*/ 0 h 922892"/>
                <a:gd name="connsiteX3" fmla="*/ 1555628 w 1555628"/>
                <a:gd name="connsiteY3" fmla="*/ 92289 h 922892"/>
                <a:gd name="connsiteX4" fmla="*/ 1555628 w 1555628"/>
                <a:gd name="connsiteY4" fmla="*/ 830603 h 922892"/>
                <a:gd name="connsiteX5" fmla="*/ 1463339 w 1555628"/>
                <a:gd name="connsiteY5" fmla="*/ 922892 h 922892"/>
                <a:gd name="connsiteX6" fmla="*/ 92289 w 1555628"/>
                <a:gd name="connsiteY6" fmla="*/ 922892 h 922892"/>
                <a:gd name="connsiteX7" fmla="*/ 0 w 1555628"/>
                <a:gd name="connsiteY7" fmla="*/ 830603 h 922892"/>
                <a:gd name="connsiteX8" fmla="*/ 0 w 1555628"/>
                <a:gd name="connsiteY8" fmla="*/ 92289 h 922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628" h="922892">
                  <a:moveTo>
                    <a:pt x="0" y="92289"/>
                  </a:moveTo>
                  <a:cubicBezTo>
                    <a:pt x="0" y="41319"/>
                    <a:pt x="41319" y="0"/>
                    <a:pt x="92289" y="0"/>
                  </a:cubicBezTo>
                  <a:lnTo>
                    <a:pt x="1463339" y="0"/>
                  </a:lnTo>
                  <a:cubicBezTo>
                    <a:pt x="1514309" y="0"/>
                    <a:pt x="1555628" y="41319"/>
                    <a:pt x="1555628" y="92289"/>
                  </a:cubicBezTo>
                  <a:lnTo>
                    <a:pt x="1555628" y="830603"/>
                  </a:lnTo>
                  <a:cubicBezTo>
                    <a:pt x="1555628" y="881573"/>
                    <a:pt x="1514309" y="922892"/>
                    <a:pt x="1463339" y="922892"/>
                  </a:cubicBezTo>
                  <a:lnTo>
                    <a:pt x="92289" y="922892"/>
                  </a:lnTo>
                  <a:cubicBezTo>
                    <a:pt x="41319" y="922892"/>
                    <a:pt x="0" y="881573"/>
                    <a:pt x="0" y="830603"/>
                  </a:cubicBezTo>
                  <a:lnTo>
                    <a:pt x="0" y="92289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6748" tIns="-64559" rIns="-13407" bIns="19692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Address Service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036683" y="4347269"/>
              <a:ext cx="1555628" cy="92289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6235069" y="4535735"/>
              <a:ext cx="1555628" cy="922892"/>
            </a:xfrm>
            <a:custGeom>
              <a:avLst/>
              <a:gdLst>
                <a:gd name="connsiteX0" fmla="*/ 0 w 1555628"/>
                <a:gd name="connsiteY0" fmla="*/ 92289 h 922892"/>
                <a:gd name="connsiteX1" fmla="*/ 92289 w 1555628"/>
                <a:gd name="connsiteY1" fmla="*/ 0 h 922892"/>
                <a:gd name="connsiteX2" fmla="*/ 1463339 w 1555628"/>
                <a:gd name="connsiteY2" fmla="*/ 0 h 922892"/>
                <a:gd name="connsiteX3" fmla="*/ 1555628 w 1555628"/>
                <a:gd name="connsiteY3" fmla="*/ 92289 h 922892"/>
                <a:gd name="connsiteX4" fmla="*/ 1555628 w 1555628"/>
                <a:gd name="connsiteY4" fmla="*/ 830603 h 922892"/>
                <a:gd name="connsiteX5" fmla="*/ 1463339 w 1555628"/>
                <a:gd name="connsiteY5" fmla="*/ 922892 h 922892"/>
                <a:gd name="connsiteX6" fmla="*/ 92289 w 1555628"/>
                <a:gd name="connsiteY6" fmla="*/ 922892 h 922892"/>
                <a:gd name="connsiteX7" fmla="*/ 0 w 1555628"/>
                <a:gd name="connsiteY7" fmla="*/ 830603 h 922892"/>
                <a:gd name="connsiteX8" fmla="*/ 0 w 1555628"/>
                <a:gd name="connsiteY8" fmla="*/ 92289 h 922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628" h="922892">
                  <a:moveTo>
                    <a:pt x="0" y="92289"/>
                  </a:moveTo>
                  <a:cubicBezTo>
                    <a:pt x="0" y="41319"/>
                    <a:pt x="41319" y="0"/>
                    <a:pt x="92289" y="0"/>
                  </a:cubicBezTo>
                  <a:lnTo>
                    <a:pt x="1463339" y="0"/>
                  </a:lnTo>
                  <a:cubicBezTo>
                    <a:pt x="1514309" y="0"/>
                    <a:pt x="1555628" y="41319"/>
                    <a:pt x="1555628" y="92289"/>
                  </a:cubicBezTo>
                  <a:lnTo>
                    <a:pt x="1555628" y="830603"/>
                  </a:lnTo>
                  <a:cubicBezTo>
                    <a:pt x="1555628" y="881573"/>
                    <a:pt x="1514309" y="922892"/>
                    <a:pt x="1463339" y="922892"/>
                  </a:cubicBezTo>
                  <a:lnTo>
                    <a:pt x="92289" y="922892"/>
                  </a:lnTo>
                  <a:cubicBezTo>
                    <a:pt x="41319" y="922892"/>
                    <a:pt x="0" y="881573"/>
                    <a:pt x="0" y="830603"/>
                  </a:cubicBezTo>
                  <a:lnTo>
                    <a:pt x="0" y="92289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5443" tIns="-64559" rIns="57898" bIns="19692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Person Service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286418" y="5755128"/>
              <a:ext cx="1362493" cy="8033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Freeform 45"/>
            <p:cNvSpPr/>
            <p:nvPr/>
          </p:nvSpPr>
          <p:spPr>
            <a:xfrm>
              <a:off x="5484804" y="5943595"/>
              <a:ext cx="1362493" cy="803302"/>
            </a:xfrm>
            <a:custGeom>
              <a:avLst/>
              <a:gdLst>
                <a:gd name="connsiteX0" fmla="*/ 0 w 1362493"/>
                <a:gd name="connsiteY0" fmla="*/ 80330 h 803302"/>
                <a:gd name="connsiteX1" fmla="*/ 80330 w 1362493"/>
                <a:gd name="connsiteY1" fmla="*/ 0 h 803302"/>
                <a:gd name="connsiteX2" fmla="*/ 1282163 w 1362493"/>
                <a:gd name="connsiteY2" fmla="*/ 0 h 803302"/>
                <a:gd name="connsiteX3" fmla="*/ 1362493 w 1362493"/>
                <a:gd name="connsiteY3" fmla="*/ 80330 h 803302"/>
                <a:gd name="connsiteX4" fmla="*/ 1362493 w 1362493"/>
                <a:gd name="connsiteY4" fmla="*/ 722972 h 803302"/>
                <a:gd name="connsiteX5" fmla="*/ 1282163 w 1362493"/>
                <a:gd name="connsiteY5" fmla="*/ 803302 h 803302"/>
                <a:gd name="connsiteX6" fmla="*/ 80330 w 1362493"/>
                <a:gd name="connsiteY6" fmla="*/ 803302 h 803302"/>
                <a:gd name="connsiteX7" fmla="*/ 0 w 1362493"/>
                <a:gd name="connsiteY7" fmla="*/ 722972 h 803302"/>
                <a:gd name="connsiteX8" fmla="*/ 0 w 1362493"/>
                <a:gd name="connsiteY8" fmla="*/ 80330 h 803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493" h="803302">
                  <a:moveTo>
                    <a:pt x="0" y="80330"/>
                  </a:moveTo>
                  <a:cubicBezTo>
                    <a:pt x="0" y="35965"/>
                    <a:pt x="35965" y="0"/>
                    <a:pt x="80330" y="0"/>
                  </a:cubicBezTo>
                  <a:lnTo>
                    <a:pt x="1282163" y="0"/>
                  </a:lnTo>
                  <a:cubicBezTo>
                    <a:pt x="1326528" y="0"/>
                    <a:pt x="1362493" y="35965"/>
                    <a:pt x="1362493" y="80330"/>
                  </a:cubicBezTo>
                  <a:lnTo>
                    <a:pt x="1362493" y="722972"/>
                  </a:lnTo>
                  <a:cubicBezTo>
                    <a:pt x="1362493" y="767337"/>
                    <a:pt x="1326528" y="803302"/>
                    <a:pt x="1282163" y="803302"/>
                  </a:cubicBezTo>
                  <a:lnTo>
                    <a:pt x="80330" y="803302"/>
                  </a:lnTo>
                  <a:cubicBezTo>
                    <a:pt x="35965" y="803302"/>
                    <a:pt x="0" y="767337"/>
                    <a:pt x="0" y="722972"/>
                  </a:cubicBezTo>
                  <a:lnTo>
                    <a:pt x="0" y="80330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357" tIns="-47490" rIns="-8151" bIns="60269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Contact DAL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874161" y="2694219"/>
              <a:ext cx="1785472" cy="113377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Freeform 47"/>
            <p:cNvSpPr/>
            <p:nvPr/>
          </p:nvSpPr>
          <p:spPr>
            <a:xfrm>
              <a:off x="8072547" y="2882686"/>
              <a:ext cx="1785472" cy="1133774"/>
            </a:xfrm>
            <a:custGeom>
              <a:avLst/>
              <a:gdLst>
                <a:gd name="connsiteX0" fmla="*/ 0 w 1785472"/>
                <a:gd name="connsiteY0" fmla="*/ 113377 h 1133774"/>
                <a:gd name="connsiteX1" fmla="*/ 113377 w 1785472"/>
                <a:gd name="connsiteY1" fmla="*/ 0 h 1133774"/>
                <a:gd name="connsiteX2" fmla="*/ 1672095 w 1785472"/>
                <a:gd name="connsiteY2" fmla="*/ 0 h 1133774"/>
                <a:gd name="connsiteX3" fmla="*/ 1785472 w 1785472"/>
                <a:gd name="connsiteY3" fmla="*/ 113377 h 1133774"/>
                <a:gd name="connsiteX4" fmla="*/ 1785472 w 1785472"/>
                <a:gd name="connsiteY4" fmla="*/ 1020397 h 1133774"/>
                <a:gd name="connsiteX5" fmla="*/ 1672095 w 1785472"/>
                <a:gd name="connsiteY5" fmla="*/ 1133774 h 1133774"/>
                <a:gd name="connsiteX6" fmla="*/ 113377 w 1785472"/>
                <a:gd name="connsiteY6" fmla="*/ 1133774 h 1133774"/>
                <a:gd name="connsiteX7" fmla="*/ 0 w 1785472"/>
                <a:gd name="connsiteY7" fmla="*/ 1020397 h 1133774"/>
                <a:gd name="connsiteX8" fmla="*/ 0 w 1785472"/>
                <a:gd name="connsiteY8" fmla="*/ 113377 h 113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5472" h="1133774">
                  <a:moveTo>
                    <a:pt x="0" y="113377"/>
                  </a:moveTo>
                  <a:cubicBezTo>
                    <a:pt x="0" y="50761"/>
                    <a:pt x="50761" y="0"/>
                    <a:pt x="113377" y="0"/>
                  </a:cubicBezTo>
                  <a:lnTo>
                    <a:pt x="1672095" y="0"/>
                  </a:lnTo>
                  <a:cubicBezTo>
                    <a:pt x="1734711" y="0"/>
                    <a:pt x="1785472" y="50761"/>
                    <a:pt x="1785472" y="113377"/>
                  </a:cubicBezTo>
                  <a:lnTo>
                    <a:pt x="1785472" y="1020397"/>
                  </a:lnTo>
                  <a:cubicBezTo>
                    <a:pt x="1785472" y="1083013"/>
                    <a:pt x="1734711" y="1133774"/>
                    <a:pt x="1672095" y="1133774"/>
                  </a:cubicBezTo>
                  <a:lnTo>
                    <a:pt x="113377" y="1133774"/>
                  </a:lnTo>
                  <a:cubicBezTo>
                    <a:pt x="50761" y="1133774"/>
                    <a:pt x="0" y="1083013"/>
                    <a:pt x="0" y="1020397"/>
                  </a:cubicBezTo>
                  <a:lnTo>
                    <a:pt x="0" y="113377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9059" tIns="163561" rIns="244126" bIns="17969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err="1"/>
                <a:t>Auth</a:t>
              </a:r>
              <a:r>
                <a:rPr lang="en-US" sz="1700" kern="1200" dirty="0"/>
                <a:t> Service Package (</a:t>
              </a:r>
              <a:r>
                <a:rPr lang="en-US" sz="1700" kern="1200" dirty="0" err="1"/>
                <a:t>Auth</a:t>
              </a:r>
              <a:r>
                <a:rPr lang="en-US" sz="1700" kern="1200" dirty="0"/>
                <a:t> Gateway)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7989083" y="4347269"/>
              <a:ext cx="1555628" cy="92289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Freeform 49"/>
            <p:cNvSpPr/>
            <p:nvPr/>
          </p:nvSpPr>
          <p:spPr>
            <a:xfrm>
              <a:off x="8187469" y="4535735"/>
              <a:ext cx="1555628" cy="922892"/>
            </a:xfrm>
            <a:custGeom>
              <a:avLst/>
              <a:gdLst>
                <a:gd name="connsiteX0" fmla="*/ 0 w 1555628"/>
                <a:gd name="connsiteY0" fmla="*/ 92289 h 922892"/>
                <a:gd name="connsiteX1" fmla="*/ 92289 w 1555628"/>
                <a:gd name="connsiteY1" fmla="*/ 0 h 922892"/>
                <a:gd name="connsiteX2" fmla="*/ 1463339 w 1555628"/>
                <a:gd name="connsiteY2" fmla="*/ 0 h 922892"/>
                <a:gd name="connsiteX3" fmla="*/ 1555628 w 1555628"/>
                <a:gd name="connsiteY3" fmla="*/ 92289 h 922892"/>
                <a:gd name="connsiteX4" fmla="*/ 1555628 w 1555628"/>
                <a:gd name="connsiteY4" fmla="*/ 830603 h 922892"/>
                <a:gd name="connsiteX5" fmla="*/ 1463339 w 1555628"/>
                <a:gd name="connsiteY5" fmla="*/ 922892 h 922892"/>
                <a:gd name="connsiteX6" fmla="*/ 92289 w 1555628"/>
                <a:gd name="connsiteY6" fmla="*/ 922892 h 922892"/>
                <a:gd name="connsiteX7" fmla="*/ 0 w 1555628"/>
                <a:gd name="connsiteY7" fmla="*/ 830603 h 922892"/>
                <a:gd name="connsiteX8" fmla="*/ 0 w 1555628"/>
                <a:gd name="connsiteY8" fmla="*/ 92289 h 922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628" h="922892">
                  <a:moveTo>
                    <a:pt x="0" y="92289"/>
                  </a:moveTo>
                  <a:cubicBezTo>
                    <a:pt x="0" y="41319"/>
                    <a:pt x="41319" y="0"/>
                    <a:pt x="92289" y="0"/>
                  </a:cubicBezTo>
                  <a:lnTo>
                    <a:pt x="1463339" y="0"/>
                  </a:lnTo>
                  <a:cubicBezTo>
                    <a:pt x="1514309" y="0"/>
                    <a:pt x="1555628" y="41319"/>
                    <a:pt x="1555628" y="92289"/>
                  </a:cubicBezTo>
                  <a:lnTo>
                    <a:pt x="1555628" y="830603"/>
                  </a:lnTo>
                  <a:cubicBezTo>
                    <a:pt x="1555628" y="881573"/>
                    <a:pt x="1514309" y="922892"/>
                    <a:pt x="1463339" y="922892"/>
                  </a:cubicBezTo>
                  <a:lnTo>
                    <a:pt x="92289" y="922892"/>
                  </a:lnTo>
                  <a:cubicBezTo>
                    <a:pt x="41319" y="922892"/>
                    <a:pt x="0" y="881573"/>
                    <a:pt x="0" y="830603"/>
                  </a:cubicBezTo>
                  <a:lnTo>
                    <a:pt x="0" y="92289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137" tIns="-64559" rIns="129204" bIns="19692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Login Service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085650" y="5789437"/>
              <a:ext cx="1362493" cy="8033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Freeform 51"/>
            <p:cNvSpPr/>
            <p:nvPr/>
          </p:nvSpPr>
          <p:spPr>
            <a:xfrm>
              <a:off x="8284036" y="5977903"/>
              <a:ext cx="1362493" cy="803302"/>
            </a:xfrm>
            <a:custGeom>
              <a:avLst/>
              <a:gdLst>
                <a:gd name="connsiteX0" fmla="*/ 0 w 1362493"/>
                <a:gd name="connsiteY0" fmla="*/ 80330 h 803302"/>
                <a:gd name="connsiteX1" fmla="*/ 80330 w 1362493"/>
                <a:gd name="connsiteY1" fmla="*/ 0 h 803302"/>
                <a:gd name="connsiteX2" fmla="*/ 1282163 w 1362493"/>
                <a:gd name="connsiteY2" fmla="*/ 0 h 803302"/>
                <a:gd name="connsiteX3" fmla="*/ 1362493 w 1362493"/>
                <a:gd name="connsiteY3" fmla="*/ 80330 h 803302"/>
                <a:gd name="connsiteX4" fmla="*/ 1362493 w 1362493"/>
                <a:gd name="connsiteY4" fmla="*/ 722972 h 803302"/>
                <a:gd name="connsiteX5" fmla="*/ 1282163 w 1362493"/>
                <a:gd name="connsiteY5" fmla="*/ 803302 h 803302"/>
                <a:gd name="connsiteX6" fmla="*/ 80330 w 1362493"/>
                <a:gd name="connsiteY6" fmla="*/ 803302 h 803302"/>
                <a:gd name="connsiteX7" fmla="*/ 0 w 1362493"/>
                <a:gd name="connsiteY7" fmla="*/ 722972 h 803302"/>
                <a:gd name="connsiteX8" fmla="*/ 0 w 1362493"/>
                <a:gd name="connsiteY8" fmla="*/ 80330 h 803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493" h="803302">
                  <a:moveTo>
                    <a:pt x="0" y="80330"/>
                  </a:moveTo>
                  <a:cubicBezTo>
                    <a:pt x="0" y="35965"/>
                    <a:pt x="35965" y="0"/>
                    <a:pt x="80330" y="0"/>
                  </a:cubicBezTo>
                  <a:lnTo>
                    <a:pt x="1282163" y="0"/>
                  </a:lnTo>
                  <a:cubicBezTo>
                    <a:pt x="1326528" y="0"/>
                    <a:pt x="1362493" y="35965"/>
                    <a:pt x="1362493" y="80330"/>
                  </a:cubicBezTo>
                  <a:lnTo>
                    <a:pt x="1362493" y="722972"/>
                  </a:lnTo>
                  <a:cubicBezTo>
                    <a:pt x="1362493" y="767337"/>
                    <a:pt x="1326528" y="803302"/>
                    <a:pt x="1282163" y="803302"/>
                  </a:cubicBezTo>
                  <a:lnTo>
                    <a:pt x="80330" y="803302"/>
                  </a:lnTo>
                  <a:cubicBezTo>
                    <a:pt x="35965" y="803302"/>
                    <a:pt x="0" y="767337"/>
                    <a:pt x="0" y="722972"/>
                  </a:cubicBezTo>
                  <a:lnTo>
                    <a:pt x="0" y="80330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22430" tIns="-81798" rIns="32636" bIns="94577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err="1"/>
                <a:t>Auth</a:t>
              </a:r>
              <a:r>
                <a:rPr lang="en-US" sz="1700" kern="1200" dirty="0"/>
                <a:t> DAL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35" y="2094567"/>
            <a:ext cx="2156647" cy="453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2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5251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 – UI/UX User Interface/User Experience 1 of 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27686" y="7562104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05 source code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1412" y="2743200"/>
            <a:ext cx="24929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Isolation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Loosely coupled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Pluggable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Modular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9012" y="2133600"/>
            <a:ext cx="257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Things to consider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4212" y="1600200"/>
            <a:ext cx="6881350" cy="4994628"/>
            <a:chOff x="2032462" y="720372"/>
            <a:chExt cx="8123899" cy="5417256"/>
          </a:xfrm>
        </p:grpSpPr>
        <p:sp>
          <p:nvSpPr>
            <p:cNvPr id="12" name="Freeform 11"/>
            <p:cNvSpPr/>
            <p:nvPr/>
          </p:nvSpPr>
          <p:spPr>
            <a:xfrm>
              <a:off x="2032462" y="720372"/>
              <a:ext cx="2579015" cy="5417256"/>
            </a:xfrm>
            <a:custGeom>
              <a:avLst/>
              <a:gdLst>
                <a:gd name="connsiteX0" fmla="*/ 0 w 2579015"/>
                <a:gd name="connsiteY0" fmla="*/ 257902 h 5417256"/>
                <a:gd name="connsiteX1" fmla="*/ 257902 w 2579015"/>
                <a:gd name="connsiteY1" fmla="*/ 0 h 5417256"/>
                <a:gd name="connsiteX2" fmla="*/ 2321114 w 2579015"/>
                <a:gd name="connsiteY2" fmla="*/ 0 h 5417256"/>
                <a:gd name="connsiteX3" fmla="*/ 2579016 w 2579015"/>
                <a:gd name="connsiteY3" fmla="*/ 257902 h 5417256"/>
                <a:gd name="connsiteX4" fmla="*/ 2579015 w 2579015"/>
                <a:gd name="connsiteY4" fmla="*/ 5159355 h 5417256"/>
                <a:gd name="connsiteX5" fmla="*/ 2321113 w 2579015"/>
                <a:gd name="connsiteY5" fmla="*/ 5417257 h 5417256"/>
                <a:gd name="connsiteX6" fmla="*/ 257902 w 2579015"/>
                <a:gd name="connsiteY6" fmla="*/ 5417256 h 5417256"/>
                <a:gd name="connsiteX7" fmla="*/ 0 w 2579015"/>
                <a:gd name="connsiteY7" fmla="*/ 5159354 h 5417256"/>
                <a:gd name="connsiteX8" fmla="*/ 0 w 2579015"/>
                <a:gd name="connsiteY8" fmla="*/ 257902 h 54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9015" h="5417256">
                  <a:moveTo>
                    <a:pt x="0" y="257902"/>
                  </a:moveTo>
                  <a:cubicBezTo>
                    <a:pt x="0" y="115467"/>
                    <a:pt x="115467" y="0"/>
                    <a:pt x="257902" y="0"/>
                  </a:cubicBezTo>
                  <a:lnTo>
                    <a:pt x="2321114" y="0"/>
                  </a:lnTo>
                  <a:cubicBezTo>
                    <a:pt x="2463549" y="0"/>
                    <a:pt x="2579016" y="115467"/>
                    <a:pt x="2579016" y="257902"/>
                  </a:cubicBezTo>
                  <a:cubicBezTo>
                    <a:pt x="2579016" y="1891720"/>
                    <a:pt x="2579015" y="3525537"/>
                    <a:pt x="2579015" y="5159355"/>
                  </a:cubicBezTo>
                  <a:cubicBezTo>
                    <a:pt x="2579015" y="5301790"/>
                    <a:pt x="2463548" y="5417257"/>
                    <a:pt x="2321113" y="5417257"/>
                  </a:cubicBezTo>
                  <a:lnTo>
                    <a:pt x="257902" y="5417256"/>
                  </a:lnTo>
                  <a:cubicBezTo>
                    <a:pt x="115467" y="5417256"/>
                    <a:pt x="0" y="5301789"/>
                    <a:pt x="0" y="5159354"/>
                  </a:cubicBezTo>
                  <a:lnTo>
                    <a:pt x="0" y="257902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0" tIns="152400" rIns="152400" bIns="394448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UI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2290364" y="2347135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CFML</a:t>
              </a:r>
              <a:endParaRPr lang="en-US" sz="35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290364" y="4231801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jQuery</a:t>
              </a:r>
            </a:p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AngularJS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804904" y="720372"/>
              <a:ext cx="2579015" cy="5417256"/>
            </a:xfrm>
            <a:custGeom>
              <a:avLst/>
              <a:gdLst>
                <a:gd name="connsiteX0" fmla="*/ 0 w 2579015"/>
                <a:gd name="connsiteY0" fmla="*/ 257902 h 5417256"/>
                <a:gd name="connsiteX1" fmla="*/ 257902 w 2579015"/>
                <a:gd name="connsiteY1" fmla="*/ 0 h 5417256"/>
                <a:gd name="connsiteX2" fmla="*/ 2321114 w 2579015"/>
                <a:gd name="connsiteY2" fmla="*/ 0 h 5417256"/>
                <a:gd name="connsiteX3" fmla="*/ 2579016 w 2579015"/>
                <a:gd name="connsiteY3" fmla="*/ 257902 h 5417256"/>
                <a:gd name="connsiteX4" fmla="*/ 2579015 w 2579015"/>
                <a:gd name="connsiteY4" fmla="*/ 5159355 h 5417256"/>
                <a:gd name="connsiteX5" fmla="*/ 2321113 w 2579015"/>
                <a:gd name="connsiteY5" fmla="*/ 5417257 h 5417256"/>
                <a:gd name="connsiteX6" fmla="*/ 257902 w 2579015"/>
                <a:gd name="connsiteY6" fmla="*/ 5417256 h 5417256"/>
                <a:gd name="connsiteX7" fmla="*/ 0 w 2579015"/>
                <a:gd name="connsiteY7" fmla="*/ 5159354 h 5417256"/>
                <a:gd name="connsiteX8" fmla="*/ 0 w 2579015"/>
                <a:gd name="connsiteY8" fmla="*/ 257902 h 54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9015" h="5417256">
                  <a:moveTo>
                    <a:pt x="0" y="257902"/>
                  </a:moveTo>
                  <a:cubicBezTo>
                    <a:pt x="0" y="115467"/>
                    <a:pt x="115467" y="0"/>
                    <a:pt x="257902" y="0"/>
                  </a:cubicBezTo>
                  <a:lnTo>
                    <a:pt x="2321114" y="0"/>
                  </a:lnTo>
                  <a:cubicBezTo>
                    <a:pt x="2463549" y="0"/>
                    <a:pt x="2579016" y="115467"/>
                    <a:pt x="2579016" y="257902"/>
                  </a:cubicBezTo>
                  <a:cubicBezTo>
                    <a:pt x="2579016" y="1891720"/>
                    <a:pt x="2579015" y="3525537"/>
                    <a:pt x="2579015" y="5159355"/>
                  </a:cubicBezTo>
                  <a:cubicBezTo>
                    <a:pt x="2579015" y="5301790"/>
                    <a:pt x="2463548" y="5417257"/>
                    <a:pt x="2321113" y="5417257"/>
                  </a:cubicBezTo>
                  <a:lnTo>
                    <a:pt x="257902" y="5417256"/>
                  </a:lnTo>
                  <a:cubicBezTo>
                    <a:pt x="115467" y="5417256"/>
                    <a:pt x="0" y="5301789"/>
                    <a:pt x="0" y="5159354"/>
                  </a:cubicBezTo>
                  <a:lnTo>
                    <a:pt x="0" y="257902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0" tIns="152400" rIns="152400" bIns="394448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Services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062806" y="2347135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CFC</a:t>
              </a:r>
              <a:endParaRPr lang="en-US" sz="3500" kern="1200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5062806" y="4231801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3</a:t>
              </a:r>
              <a:r>
                <a:rPr lang="en-US" sz="3200" kern="1200" baseline="30000" dirty="0"/>
                <a:t>rd</a:t>
              </a:r>
              <a:r>
                <a:rPr lang="en-US" sz="3200" kern="1200" dirty="0"/>
                <a:t> Party API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7577346" y="720372"/>
              <a:ext cx="2579015" cy="5417256"/>
            </a:xfrm>
            <a:custGeom>
              <a:avLst/>
              <a:gdLst>
                <a:gd name="connsiteX0" fmla="*/ 0 w 2579015"/>
                <a:gd name="connsiteY0" fmla="*/ 257902 h 5417256"/>
                <a:gd name="connsiteX1" fmla="*/ 257902 w 2579015"/>
                <a:gd name="connsiteY1" fmla="*/ 0 h 5417256"/>
                <a:gd name="connsiteX2" fmla="*/ 2321114 w 2579015"/>
                <a:gd name="connsiteY2" fmla="*/ 0 h 5417256"/>
                <a:gd name="connsiteX3" fmla="*/ 2579016 w 2579015"/>
                <a:gd name="connsiteY3" fmla="*/ 257902 h 5417256"/>
                <a:gd name="connsiteX4" fmla="*/ 2579015 w 2579015"/>
                <a:gd name="connsiteY4" fmla="*/ 5159355 h 5417256"/>
                <a:gd name="connsiteX5" fmla="*/ 2321113 w 2579015"/>
                <a:gd name="connsiteY5" fmla="*/ 5417257 h 5417256"/>
                <a:gd name="connsiteX6" fmla="*/ 257902 w 2579015"/>
                <a:gd name="connsiteY6" fmla="*/ 5417256 h 5417256"/>
                <a:gd name="connsiteX7" fmla="*/ 0 w 2579015"/>
                <a:gd name="connsiteY7" fmla="*/ 5159354 h 5417256"/>
                <a:gd name="connsiteX8" fmla="*/ 0 w 2579015"/>
                <a:gd name="connsiteY8" fmla="*/ 257902 h 54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9015" h="5417256">
                  <a:moveTo>
                    <a:pt x="0" y="257902"/>
                  </a:moveTo>
                  <a:cubicBezTo>
                    <a:pt x="0" y="115467"/>
                    <a:pt x="115467" y="0"/>
                    <a:pt x="257902" y="0"/>
                  </a:cubicBezTo>
                  <a:lnTo>
                    <a:pt x="2321114" y="0"/>
                  </a:lnTo>
                  <a:cubicBezTo>
                    <a:pt x="2463549" y="0"/>
                    <a:pt x="2579016" y="115467"/>
                    <a:pt x="2579016" y="257902"/>
                  </a:cubicBezTo>
                  <a:cubicBezTo>
                    <a:pt x="2579016" y="1891720"/>
                    <a:pt x="2579015" y="3525537"/>
                    <a:pt x="2579015" y="5159355"/>
                  </a:cubicBezTo>
                  <a:cubicBezTo>
                    <a:pt x="2579015" y="5301790"/>
                    <a:pt x="2463548" y="5417257"/>
                    <a:pt x="2321113" y="5417257"/>
                  </a:cubicBezTo>
                  <a:lnTo>
                    <a:pt x="257902" y="5417256"/>
                  </a:lnTo>
                  <a:cubicBezTo>
                    <a:pt x="115467" y="5417256"/>
                    <a:pt x="0" y="5301789"/>
                    <a:pt x="0" y="5159354"/>
                  </a:cubicBezTo>
                  <a:lnTo>
                    <a:pt x="0" y="257902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0" tIns="152400" rIns="152400" bIns="394448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Repository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7835248" y="2347135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SQL</a:t>
              </a:r>
              <a:endParaRPr lang="en-US" sz="35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7835248" y="4231801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File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3051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Subjects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</a:t>
            </a:r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to Cover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293812" y="2895600"/>
            <a:ext cx="8915399" cy="1752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Questions to answer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Software architect vs building architect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Software architect vs code</a:t>
            </a:r>
          </a:p>
        </p:txBody>
      </p:sp>
    </p:spTree>
    <p:extLst>
      <p:ext uri="{BB962C8B-B14F-4D97-AF65-F5344CB8AC3E}">
        <p14:creationId xmlns:p14="http://schemas.microsoft.com/office/powerpoint/2010/main" val="250290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5251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 – UI/UX User Interface/User Experience 2 of 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27686" y="7562104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05 source code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363204" y="6466599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06 source code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1812" y="1600200"/>
            <a:ext cx="10001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 </a:t>
            </a:r>
            <a:r>
              <a:rPr lang="en-US" b="1" dirty="0"/>
              <a:t>application framework</a:t>
            </a:r>
            <a:r>
              <a:rPr lang="en-US" dirty="0"/>
              <a:t> consists of a software framework used by software developers to implement</a:t>
            </a:r>
          </a:p>
          <a:p>
            <a:r>
              <a:rPr lang="en-US" dirty="0"/>
              <a:t> the standard structure of an application. (Wikipedia)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1812" y="2630176"/>
            <a:ext cx="2372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Why Framework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7799" y="3043843"/>
            <a:ext cx="50946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your team focus on business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Everyone in your team will follow same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Already tested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time and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train new hire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Separation of concern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29778" y="2630176"/>
            <a:ext cx="3366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ColdFusion Frameworks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85765" y="3043843"/>
            <a:ext cx="2007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Coldbox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Framework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CFWheels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Fusebox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5283364"/>
            <a:ext cx="885825" cy="1152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2598371"/>
            <a:ext cx="1418455" cy="12191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29" y="4169379"/>
            <a:ext cx="2134034" cy="11239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081" y="5638800"/>
            <a:ext cx="2680763" cy="57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5251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 – UI/UX User Interface/User Experience 3 of 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18812" y="6477000"/>
            <a:ext cx="11865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UI source code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9412" y="1801760"/>
            <a:ext cx="746941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Model view controller (MVC) </a:t>
            </a:r>
            <a:r>
              <a:rPr lang="en-US" dirty="0"/>
              <a:t>is a very useful and popular design pattern. </a:t>
            </a:r>
          </a:p>
          <a:p>
            <a:r>
              <a:rPr lang="en-US" dirty="0"/>
              <a:t>Unfortunately it's also one of the hardest to truly understand.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9412" y="5399781"/>
            <a:ext cx="3197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 </a:t>
            </a:r>
            <a:r>
              <a:rPr lang="en-US" b="1" dirty="0"/>
              <a:t>model</a:t>
            </a:r>
            <a:r>
              <a:rPr lang="en-US" dirty="0"/>
              <a:t> represents the data. The model does NOT depend on the controller or the view.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23212" y="5379855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 </a:t>
            </a:r>
            <a:r>
              <a:rPr lang="en-US" b="1" dirty="0"/>
              <a:t>view</a:t>
            </a:r>
            <a:r>
              <a:rPr lang="en-US" dirty="0"/>
              <a:t> displays the model data,  and sends user actions (e.g. button clicks) to the  controller.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4012" y="3159920"/>
            <a:ext cx="5105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 </a:t>
            </a:r>
            <a:r>
              <a:rPr lang="en-US" b="1" dirty="0"/>
              <a:t>controller</a:t>
            </a:r>
            <a:r>
              <a:rPr lang="en-US" dirty="0"/>
              <a:t> provides model data to the view, </a:t>
            </a:r>
          </a:p>
          <a:p>
            <a:r>
              <a:rPr lang="en-US" dirty="0"/>
              <a:t>       and interprets user actions such as button clicks.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controller depends on the view and the model.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71412986"/>
              </p:ext>
            </p:extLst>
          </p:nvPr>
        </p:nvGraphicFramePr>
        <p:xfrm>
          <a:off x="3351212" y="3276600"/>
          <a:ext cx="4977341" cy="2937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605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5251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 – UI/UX User Interface/User Experience 4 of 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85412" y="7239000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05 source code</a:t>
            </a:r>
          </a:p>
        </p:txBody>
      </p:sp>
      <p:pic>
        <p:nvPicPr>
          <p:cNvPr id="11" name="Picture 10" descr="File:User-expert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90" y="5383361"/>
            <a:ext cx="1116958" cy="1781175"/>
          </a:xfrm>
          <a:prstGeom prst="rect">
            <a:avLst/>
          </a:prstGeom>
        </p:spPr>
      </p:pic>
      <p:pic>
        <p:nvPicPr>
          <p:cNvPr id="12" name="Picture 2" descr="C:\Users\SHIRAK~1.AVA\AppData\Local\Temp\SNAGHTMLf2317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0" y="2182961"/>
            <a:ext cx="5229225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11" idx="3"/>
          </p:cNvCxnSpPr>
          <p:nvPr/>
        </p:nvCxnSpPr>
        <p:spPr>
          <a:xfrm flipV="1">
            <a:off x="1661148" y="5078561"/>
            <a:ext cx="152400" cy="11953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8212" y="2182961"/>
            <a:ext cx="53880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http://myapp/index.cfm/Participant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URL request to render the view through the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request the data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create service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makes a call to the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gets the data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generates the view model (RC)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render the page (View)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8443" y="1599616"/>
            <a:ext cx="3833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UI &amp; Service on same server</a:t>
            </a:r>
          </a:p>
        </p:txBody>
      </p:sp>
    </p:spTree>
    <p:extLst>
      <p:ext uri="{BB962C8B-B14F-4D97-AF65-F5344CB8AC3E}">
        <p14:creationId xmlns:p14="http://schemas.microsoft.com/office/powerpoint/2010/main" val="73054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5251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 – UI/UX User Interface/User Experience 4 of 4</a:t>
            </a:r>
          </a:p>
        </p:txBody>
      </p:sp>
      <p:pic>
        <p:nvPicPr>
          <p:cNvPr id="10" name="Picture 2" descr="C:\Users\SHIRAK~1.AVA\AppData\Local\Temp\SNAGHTMLf547fd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" y="2362200"/>
            <a:ext cx="522922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V="1">
            <a:off x="1420170" y="5227080"/>
            <a:ext cx="36586" cy="10429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77234" y="2179080"/>
            <a:ext cx="53880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http://myapp/index.cfm/Participant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URL request to render the view through the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request the data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create service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makes a call to the REST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gets the data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generates the view model (RC)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render the page (View)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9412" y="1590735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Different servers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61691" y="20524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61334" y="2024435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2</a:t>
            </a:r>
          </a:p>
        </p:txBody>
      </p:sp>
      <p:pic>
        <p:nvPicPr>
          <p:cNvPr id="21" name="Picture 20" descr="File:User-expert.svg - Wikimedia Common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31" y="5866092"/>
            <a:ext cx="705027" cy="94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6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Thank You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5612" y="2660126"/>
            <a:ext cx="2514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Resources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55612" y="3087005"/>
            <a:ext cx="4388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https://acrobat.adobe.com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http://www.scandit.com/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http://developers.itextpdf.com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51247" y="4336153"/>
            <a:ext cx="6092825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Source Code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https://github.com/cfclick/CFSummit2016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84812" y="2931387"/>
            <a:ext cx="6416249" cy="209288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Don’t leave hold of your common sense. Think about what you’re doing and how the technology can enhance it. </a:t>
            </a:r>
          </a:p>
          <a:p>
            <a:r>
              <a:rPr lang="en-US" sz="2800" dirty="0"/>
              <a:t>Don’t think about technology first.</a:t>
            </a:r>
          </a:p>
          <a:p>
            <a:r>
              <a:rPr lang="en-US" dirty="0"/>
              <a:t>(Esther Dyson)</a:t>
            </a:r>
            <a:endParaRPr lang="en-US" sz="2800" dirty="0"/>
          </a:p>
        </p:txBody>
      </p:sp>
      <p:sp>
        <p:nvSpPr>
          <p:cNvPr id="25" name="Rectangle 24"/>
          <p:cNvSpPr/>
          <p:nvPr/>
        </p:nvSpPr>
        <p:spPr>
          <a:xfrm>
            <a:off x="178129" y="1602089"/>
            <a:ext cx="3334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8761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Questions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</a:t>
            </a:r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to Answer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684212" y="2277898"/>
            <a:ext cx="44196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do I start a project?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do I find resources?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do I collect business </a:t>
            </a:r>
          </a:p>
          <a:p>
            <a:pPr algn="l"/>
            <a:r>
              <a:rPr lang="en-US" dirty="0"/>
              <a:t>      requirements?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to prepare my demo for</a:t>
            </a:r>
          </a:p>
          <a:p>
            <a:pPr algn="l"/>
            <a:r>
              <a:rPr lang="en-US" dirty="0"/>
              <a:t>     upper management.?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46992566"/>
              </p:ext>
            </p:extLst>
          </p:nvPr>
        </p:nvGraphicFramePr>
        <p:xfrm>
          <a:off x="6018212" y="838200"/>
          <a:ext cx="5574357" cy="3816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219551163"/>
              </p:ext>
            </p:extLst>
          </p:nvPr>
        </p:nvGraphicFramePr>
        <p:xfrm>
          <a:off x="6025238" y="1710165"/>
          <a:ext cx="5586941" cy="4173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508113924"/>
              </p:ext>
            </p:extLst>
          </p:nvPr>
        </p:nvGraphicFramePr>
        <p:xfrm>
          <a:off x="6032264" y="2719409"/>
          <a:ext cx="5586941" cy="4563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45685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5" grpId="0">
        <p:bldAsOne/>
      </p:bldGraphic>
      <p:bldGraphic spid="10" grpId="0">
        <p:bldAsOne/>
      </p:bldGraphic>
      <p:bldGraphic spid="11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Questions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to Answer</a:t>
            </a:r>
          </a:p>
        </p:txBody>
      </p:sp>
      <p:sp>
        <p:nvSpPr>
          <p:cNvPr id="10" name="Content Placeholder 13"/>
          <p:cNvSpPr txBox="1">
            <a:spLocks/>
          </p:cNvSpPr>
          <p:nvPr/>
        </p:nvSpPr>
        <p:spPr>
          <a:xfrm>
            <a:off x="608012" y="2057400"/>
            <a:ext cx="441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b="1" dirty="0"/>
              <a:t>How to design my business entities?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Normalize Backend (database) SQL/No SQL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Do not overwhelm your OOP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Generate Table Objects / DAO</a:t>
            </a:r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b="1" dirty="0"/>
              <a:t>Do I need services/API? 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Yes if you want to serve somewhere else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Yes if you want to make your application loosely coupled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 for else</a:t>
            </a:r>
          </a:p>
          <a:p>
            <a:pPr lvl="1" algn="l"/>
            <a:endParaRPr lang="en-US" dirty="0"/>
          </a:p>
        </p:txBody>
      </p:sp>
      <p:sp>
        <p:nvSpPr>
          <p:cNvPr id="11" name="Content Placeholder 13"/>
          <p:cNvSpPr txBox="1">
            <a:spLocks/>
          </p:cNvSpPr>
          <p:nvPr/>
        </p:nvSpPr>
        <p:spPr>
          <a:xfrm>
            <a:off x="6645562" y="2057400"/>
            <a:ext cx="44196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Do I need framework? 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Yes (period)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No if you want to demo proof of concepts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No if you want to embarrass yourself</a:t>
            </a:r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How to make my code cleaner?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Follow one coding standers and be consistence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Write comments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Clean up your code</a:t>
            </a:r>
          </a:p>
          <a:p>
            <a:pPr lvl="1" algn="l"/>
            <a:endParaRPr lang="en-US" dirty="0"/>
          </a:p>
          <a:p>
            <a:pPr marL="799963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1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Understanding Software Architect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22" y="914400"/>
            <a:ext cx="2438400" cy="1676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68617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</a:t>
            </a:r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Architect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2286000"/>
            <a:ext cx="4572000" cy="3429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12" y="2286000"/>
            <a:ext cx="5021956" cy="322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3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</a:t>
            </a:r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Architect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012" y="1828800"/>
            <a:ext cx="9067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Software architecture</a:t>
            </a:r>
            <a:r>
              <a:rPr lang="en-US" dirty="0"/>
              <a:t> refers to the high level structures of a </a:t>
            </a:r>
            <a:r>
              <a:rPr lang="en-US" dirty="0">
                <a:hlinkClick r:id="rId2" tooltip="Software system"/>
              </a:rPr>
              <a:t>software system</a:t>
            </a:r>
            <a:r>
              <a:rPr lang="en-US" dirty="0"/>
              <a:t>, the discipline </a:t>
            </a:r>
          </a:p>
          <a:p>
            <a:r>
              <a:rPr lang="en-US" dirty="0"/>
              <a:t>of creating such structures, and the documentation of these structures.</a:t>
            </a:r>
          </a:p>
        </p:txBody>
      </p:sp>
      <p:sp>
        <p:nvSpPr>
          <p:cNvPr id="7" name="Title 12"/>
          <p:cNvSpPr txBox="1">
            <a:spLocks/>
          </p:cNvSpPr>
          <p:nvPr/>
        </p:nvSpPr>
        <p:spPr>
          <a:xfrm>
            <a:off x="608012" y="3029129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alibri" panose="020F0502020204030204" pitchFamily="34" charset="0"/>
              </a:rPr>
              <a:t>Facts</a:t>
            </a:r>
            <a:endParaRPr lang="en-US" sz="1800" b="1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846" y="3791129"/>
            <a:ext cx="975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architecture is about making fundamental structural choices which are costly to change once implemented.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architecture is all about structures not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architecture must have long term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requirement is a key factor to start software architect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Communication in software architect play big role on final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  should represent your system without compromises.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Abstraction (reducing the details)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2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Software Architect vs Building Architect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22" y="914400"/>
            <a:ext cx="2438400" cy="1676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7548605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1181</Words>
  <Application>Microsoft Office PowerPoint</Application>
  <PresentationFormat>Custom</PresentationFormat>
  <Paragraphs>307</Paragraphs>
  <Slides>34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Adobe Clean</vt:lpstr>
      <vt:lpstr>Arial</vt:lpstr>
      <vt:lpstr>Calibri</vt:lpstr>
      <vt:lpstr>Calibri Light</vt:lpstr>
      <vt:lpstr>Corbel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Understanding Software Architect</vt:lpstr>
      <vt:lpstr>PowerPoint Presentation</vt:lpstr>
      <vt:lpstr>PowerPoint Presentation</vt:lpstr>
      <vt:lpstr>Software Architect vs Building Architect</vt:lpstr>
      <vt:lpstr>PowerPoint Presentation</vt:lpstr>
      <vt:lpstr>PowerPoint Presentation</vt:lpstr>
      <vt:lpstr>Let us convert the room to ColdFusion code</vt:lpstr>
      <vt:lpstr>PowerPoint Presentation</vt:lpstr>
      <vt:lpstr>PowerPoint Presentation</vt:lpstr>
      <vt:lpstr>Software Architect vs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2016-06-22T23:30:20Z</dcterms:created>
  <dcterms:modified xsi:type="dcterms:W3CDTF">2016-09-26T16:47:23Z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