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19.jpg" ContentType="image/png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1"/>
  </p:notesMasterIdLst>
  <p:handoutMasterIdLst>
    <p:handoutMasterId r:id="rId42"/>
  </p:handoutMasterIdLst>
  <p:sldIdLst>
    <p:sldId id="265" r:id="rId3"/>
    <p:sldId id="310" r:id="rId4"/>
    <p:sldId id="340" r:id="rId5"/>
    <p:sldId id="320" r:id="rId6"/>
    <p:sldId id="341" r:id="rId7"/>
    <p:sldId id="342" r:id="rId8"/>
    <p:sldId id="343" r:id="rId9"/>
    <p:sldId id="321" r:id="rId10"/>
    <p:sldId id="322" r:id="rId11"/>
    <p:sldId id="336" r:id="rId12"/>
    <p:sldId id="323" r:id="rId13"/>
    <p:sldId id="335" r:id="rId14"/>
    <p:sldId id="324" r:id="rId15"/>
    <p:sldId id="313" r:id="rId16"/>
    <p:sldId id="325" r:id="rId17"/>
    <p:sldId id="327" r:id="rId18"/>
    <p:sldId id="326" r:id="rId19"/>
    <p:sldId id="331" r:id="rId20"/>
    <p:sldId id="312" r:id="rId21"/>
    <p:sldId id="329" r:id="rId22"/>
    <p:sldId id="334" r:id="rId23"/>
    <p:sldId id="332" r:id="rId24"/>
    <p:sldId id="333" r:id="rId25"/>
    <p:sldId id="339" r:id="rId26"/>
    <p:sldId id="344" r:id="rId27"/>
    <p:sldId id="346" r:id="rId28"/>
    <p:sldId id="347" r:id="rId29"/>
    <p:sldId id="348" r:id="rId30"/>
    <p:sldId id="349" r:id="rId31"/>
    <p:sldId id="350" r:id="rId32"/>
    <p:sldId id="328" r:id="rId33"/>
    <p:sldId id="330" r:id="rId34"/>
    <p:sldId id="315" r:id="rId35"/>
    <p:sldId id="314" r:id="rId36"/>
    <p:sldId id="316" r:id="rId37"/>
    <p:sldId id="317" r:id="rId38"/>
    <p:sldId id="318" r:id="rId39"/>
    <p:sldId id="319" r:id="rId40"/>
  </p:sldIdLst>
  <p:sldSz cx="12188825" cy="6858000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-3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15B975-902B-4EC7-B336-A4AA07B053E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EFE592-D47D-4E74-9270-B7746B271244}">
      <dgm:prSet phldrT="[Text]"/>
      <dgm:spPr/>
      <dgm:t>
        <a:bodyPr/>
        <a:lstStyle/>
        <a:p>
          <a:r>
            <a:rPr lang="en-US" dirty="0"/>
            <a:t>How to design my business entities? </a:t>
          </a:r>
        </a:p>
      </dgm:t>
    </dgm:pt>
    <dgm:pt modelId="{F8AF199C-DC39-46A1-9487-F52C7EB0090E}" type="parTrans" cxnId="{31B050C4-1E4C-4C92-B1DF-8660D4062F62}">
      <dgm:prSet/>
      <dgm:spPr/>
      <dgm:t>
        <a:bodyPr/>
        <a:lstStyle/>
        <a:p>
          <a:endParaRPr lang="en-US"/>
        </a:p>
      </dgm:t>
    </dgm:pt>
    <dgm:pt modelId="{A07C37FB-35EA-4C4B-BC11-AC2638EE2DEE}" type="sibTrans" cxnId="{31B050C4-1E4C-4C92-B1DF-8660D4062F62}">
      <dgm:prSet/>
      <dgm:spPr/>
      <dgm:t>
        <a:bodyPr/>
        <a:lstStyle/>
        <a:p>
          <a:endParaRPr lang="en-US"/>
        </a:p>
      </dgm:t>
    </dgm:pt>
    <dgm:pt modelId="{158E567A-92C6-4312-99BB-36BF67D3322E}">
      <dgm:prSet phldrT="[Text]"/>
      <dgm:spPr/>
      <dgm:t>
        <a:bodyPr/>
        <a:lstStyle/>
        <a:p>
          <a:r>
            <a:rPr lang="en-US" dirty="0"/>
            <a:t>Normalize Backend (database) SQL/No SQL</a:t>
          </a:r>
        </a:p>
      </dgm:t>
    </dgm:pt>
    <dgm:pt modelId="{F4237463-1927-4D6B-965D-09FF9BA36C0A}" type="parTrans" cxnId="{ABD96DCE-7114-40BF-8899-C3DC783F1917}">
      <dgm:prSet/>
      <dgm:spPr/>
      <dgm:t>
        <a:bodyPr/>
        <a:lstStyle/>
        <a:p>
          <a:endParaRPr lang="en-US"/>
        </a:p>
      </dgm:t>
    </dgm:pt>
    <dgm:pt modelId="{D82605C2-4713-4135-B496-FEBE168A1636}" type="sibTrans" cxnId="{ABD96DCE-7114-40BF-8899-C3DC783F1917}">
      <dgm:prSet/>
      <dgm:spPr/>
      <dgm:t>
        <a:bodyPr/>
        <a:lstStyle/>
        <a:p>
          <a:endParaRPr lang="en-US"/>
        </a:p>
      </dgm:t>
    </dgm:pt>
    <dgm:pt modelId="{BB4686A7-8E59-4FCB-AE18-30E4452354AC}">
      <dgm:prSet phldrT="[Text]"/>
      <dgm:spPr/>
      <dgm:t>
        <a:bodyPr/>
        <a:lstStyle/>
        <a:p>
          <a:r>
            <a:rPr lang="en-US" dirty="0"/>
            <a:t>Do not overwhelm your OOP</a:t>
          </a:r>
        </a:p>
      </dgm:t>
    </dgm:pt>
    <dgm:pt modelId="{32DE0638-7BB7-4E2C-BB9D-4CEC50B48590}" type="parTrans" cxnId="{E41A588B-DC18-4400-9264-F062A6CCDC14}">
      <dgm:prSet/>
      <dgm:spPr/>
      <dgm:t>
        <a:bodyPr/>
        <a:lstStyle/>
        <a:p>
          <a:endParaRPr lang="en-US"/>
        </a:p>
      </dgm:t>
    </dgm:pt>
    <dgm:pt modelId="{212B5FA8-1AFC-44CE-98D2-17F324D7233A}" type="sibTrans" cxnId="{E41A588B-DC18-4400-9264-F062A6CCDC14}">
      <dgm:prSet/>
      <dgm:spPr/>
      <dgm:t>
        <a:bodyPr/>
        <a:lstStyle/>
        <a:p>
          <a:endParaRPr lang="en-US"/>
        </a:p>
      </dgm:t>
    </dgm:pt>
    <dgm:pt modelId="{53B605DD-09F7-456E-9344-981CB980CFCA}">
      <dgm:prSet phldrT="[Text]"/>
      <dgm:spPr/>
      <dgm:t>
        <a:bodyPr/>
        <a:lstStyle/>
        <a:p>
          <a:r>
            <a:rPr lang="en-US" dirty="0"/>
            <a:t>Do I need services/API? </a:t>
          </a:r>
        </a:p>
      </dgm:t>
    </dgm:pt>
    <dgm:pt modelId="{89559885-655E-453C-BF6B-16EDB03652E8}" type="parTrans" cxnId="{F24D3BBB-D920-4886-BD86-8C1762ACAC35}">
      <dgm:prSet/>
      <dgm:spPr/>
      <dgm:t>
        <a:bodyPr/>
        <a:lstStyle/>
        <a:p>
          <a:endParaRPr lang="en-US"/>
        </a:p>
      </dgm:t>
    </dgm:pt>
    <dgm:pt modelId="{93590D21-7AD5-4BA5-A5DB-25A59F05DCB2}" type="sibTrans" cxnId="{F24D3BBB-D920-4886-BD86-8C1762ACAC35}">
      <dgm:prSet/>
      <dgm:spPr/>
      <dgm:t>
        <a:bodyPr/>
        <a:lstStyle/>
        <a:p>
          <a:endParaRPr lang="en-US"/>
        </a:p>
      </dgm:t>
    </dgm:pt>
    <dgm:pt modelId="{6B366523-BD13-4980-948A-3532E0320257}">
      <dgm:prSet phldrT="[Text]"/>
      <dgm:spPr/>
      <dgm:t>
        <a:bodyPr/>
        <a:lstStyle/>
        <a:p>
          <a:r>
            <a:rPr lang="en-US" dirty="0"/>
            <a:t>Yes if you want to serve somewhere else</a:t>
          </a:r>
        </a:p>
      </dgm:t>
    </dgm:pt>
    <dgm:pt modelId="{A12DA69F-53D9-4615-887A-395BF3A52C81}" type="parTrans" cxnId="{363926D1-F4EB-44DF-A902-BC6342E9CB4D}">
      <dgm:prSet/>
      <dgm:spPr/>
      <dgm:t>
        <a:bodyPr/>
        <a:lstStyle/>
        <a:p>
          <a:endParaRPr lang="en-US"/>
        </a:p>
      </dgm:t>
    </dgm:pt>
    <dgm:pt modelId="{459D637C-1CCF-4C6D-BE3A-8F909079702D}" type="sibTrans" cxnId="{363926D1-F4EB-44DF-A902-BC6342E9CB4D}">
      <dgm:prSet/>
      <dgm:spPr/>
      <dgm:t>
        <a:bodyPr/>
        <a:lstStyle/>
        <a:p>
          <a:endParaRPr lang="en-US"/>
        </a:p>
      </dgm:t>
    </dgm:pt>
    <dgm:pt modelId="{AD9421A0-2E86-45D6-AEA1-A1A149576777}">
      <dgm:prSet phldrT="[Text]"/>
      <dgm:spPr/>
      <dgm:t>
        <a:bodyPr/>
        <a:lstStyle/>
        <a:p>
          <a:r>
            <a:rPr lang="en-US" dirty="0"/>
            <a:t>No for else</a:t>
          </a:r>
        </a:p>
      </dgm:t>
    </dgm:pt>
    <dgm:pt modelId="{8BB9C9D1-C85D-4575-ABB7-6E832687F0DD}" type="parTrans" cxnId="{7C4D7FF2-FEAB-4B7F-B4E6-90150E89BBC0}">
      <dgm:prSet/>
      <dgm:spPr/>
      <dgm:t>
        <a:bodyPr/>
        <a:lstStyle/>
        <a:p>
          <a:endParaRPr lang="en-US"/>
        </a:p>
      </dgm:t>
    </dgm:pt>
    <dgm:pt modelId="{7423C02C-A19D-483E-B596-62F42FFC98B1}" type="sibTrans" cxnId="{7C4D7FF2-FEAB-4B7F-B4E6-90150E89BBC0}">
      <dgm:prSet/>
      <dgm:spPr/>
      <dgm:t>
        <a:bodyPr/>
        <a:lstStyle/>
        <a:p>
          <a:endParaRPr lang="en-US"/>
        </a:p>
      </dgm:t>
    </dgm:pt>
    <dgm:pt modelId="{1D837C50-03B3-487F-8F8E-3568AA1F9A77}">
      <dgm:prSet phldrT="[Text]"/>
      <dgm:spPr/>
      <dgm:t>
        <a:bodyPr/>
        <a:lstStyle/>
        <a:p>
          <a:r>
            <a:rPr lang="en-US" dirty="0"/>
            <a:t>Do I need framework? </a:t>
          </a:r>
        </a:p>
      </dgm:t>
    </dgm:pt>
    <dgm:pt modelId="{39C65D6B-D09E-4169-BF66-93DA259555E4}" type="parTrans" cxnId="{A205C2F5-E314-4557-8D9C-341FE497D5B6}">
      <dgm:prSet/>
      <dgm:spPr/>
      <dgm:t>
        <a:bodyPr/>
        <a:lstStyle/>
        <a:p>
          <a:endParaRPr lang="en-US"/>
        </a:p>
      </dgm:t>
    </dgm:pt>
    <dgm:pt modelId="{595A53FC-D471-4438-838B-80E2EB548EAA}" type="sibTrans" cxnId="{A205C2F5-E314-4557-8D9C-341FE497D5B6}">
      <dgm:prSet/>
      <dgm:spPr/>
      <dgm:t>
        <a:bodyPr/>
        <a:lstStyle/>
        <a:p>
          <a:endParaRPr lang="en-US"/>
        </a:p>
      </dgm:t>
    </dgm:pt>
    <dgm:pt modelId="{B1A0208B-28F5-4A60-AE6C-BC364C0FDA6D}">
      <dgm:prSet phldrT="[Text]"/>
      <dgm:spPr/>
      <dgm:t>
        <a:bodyPr/>
        <a:lstStyle/>
        <a:p>
          <a:r>
            <a:rPr lang="en-US" dirty="0"/>
            <a:t>Yes (period)</a:t>
          </a:r>
        </a:p>
      </dgm:t>
    </dgm:pt>
    <dgm:pt modelId="{28697606-7BFB-4AE2-BFA9-D5BD290268FF}" type="parTrans" cxnId="{43823A17-FCDA-4CBC-A810-67A33270C071}">
      <dgm:prSet/>
      <dgm:spPr/>
      <dgm:t>
        <a:bodyPr/>
        <a:lstStyle/>
        <a:p>
          <a:endParaRPr lang="en-US"/>
        </a:p>
      </dgm:t>
    </dgm:pt>
    <dgm:pt modelId="{4DF394EC-B01D-474B-88C3-42025E39CE4B}" type="sibTrans" cxnId="{43823A17-FCDA-4CBC-A810-67A33270C071}">
      <dgm:prSet/>
      <dgm:spPr/>
      <dgm:t>
        <a:bodyPr/>
        <a:lstStyle/>
        <a:p>
          <a:endParaRPr lang="en-US"/>
        </a:p>
      </dgm:t>
    </dgm:pt>
    <dgm:pt modelId="{E3E693E8-3315-4E80-87EE-2E5AA77AE3DC}">
      <dgm:prSet phldrT="[Text]"/>
      <dgm:spPr/>
      <dgm:t>
        <a:bodyPr/>
        <a:lstStyle/>
        <a:p>
          <a:r>
            <a:rPr lang="en-US" dirty="0"/>
            <a:t>No if you want to embarrass yourself</a:t>
          </a:r>
        </a:p>
      </dgm:t>
    </dgm:pt>
    <dgm:pt modelId="{7B85B90E-DDC9-4286-8947-B20206721639}" type="parTrans" cxnId="{60EE0A10-FFAD-4C59-A3B1-ADF973B645BD}">
      <dgm:prSet/>
      <dgm:spPr/>
      <dgm:t>
        <a:bodyPr/>
        <a:lstStyle/>
        <a:p>
          <a:endParaRPr lang="en-US"/>
        </a:p>
      </dgm:t>
    </dgm:pt>
    <dgm:pt modelId="{8AF6E69E-18AC-4B52-BAA0-F9F8F7AE2152}" type="sibTrans" cxnId="{60EE0A10-FFAD-4C59-A3B1-ADF973B645BD}">
      <dgm:prSet/>
      <dgm:spPr/>
      <dgm:t>
        <a:bodyPr/>
        <a:lstStyle/>
        <a:p>
          <a:endParaRPr lang="en-US"/>
        </a:p>
      </dgm:t>
    </dgm:pt>
    <dgm:pt modelId="{04188517-C43A-4D98-90DA-EF7D0FB60793}">
      <dgm:prSet/>
      <dgm:spPr/>
      <dgm:t>
        <a:bodyPr/>
        <a:lstStyle/>
        <a:p>
          <a:r>
            <a:rPr lang="en-US" dirty="0"/>
            <a:t>How to make my code cleaner</a:t>
          </a:r>
        </a:p>
      </dgm:t>
    </dgm:pt>
    <dgm:pt modelId="{E7682CFF-05C2-4817-A175-473DE3271D06}" type="parTrans" cxnId="{E966A751-A343-4562-9A54-08CD165FECEF}">
      <dgm:prSet/>
      <dgm:spPr/>
      <dgm:t>
        <a:bodyPr/>
        <a:lstStyle/>
        <a:p>
          <a:endParaRPr lang="en-US"/>
        </a:p>
      </dgm:t>
    </dgm:pt>
    <dgm:pt modelId="{85731216-A6B2-4737-B24D-1455AA1C46E3}" type="sibTrans" cxnId="{E966A751-A343-4562-9A54-08CD165FECEF}">
      <dgm:prSet/>
      <dgm:spPr/>
      <dgm:t>
        <a:bodyPr/>
        <a:lstStyle/>
        <a:p>
          <a:endParaRPr lang="en-US"/>
        </a:p>
      </dgm:t>
    </dgm:pt>
    <dgm:pt modelId="{F507FFB0-A554-49BC-BF2E-1CDF7EB85A33}">
      <dgm:prSet/>
      <dgm:spPr/>
      <dgm:t>
        <a:bodyPr/>
        <a:lstStyle/>
        <a:p>
          <a:r>
            <a:rPr lang="en-US" dirty="0"/>
            <a:t>Follow one coding standers and be consistence</a:t>
          </a:r>
        </a:p>
      </dgm:t>
    </dgm:pt>
    <dgm:pt modelId="{E80A42D4-3F2A-4393-8082-59C8D171C0F5}" type="parTrans" cxnId="{1522BFDB-E5FC-4F52-8E6A-13CE0EA0C78A}">
      <dgm:prSet/>
      <dgm:spPr/>
      <dgm:t>
        <a:bodyPr/>
        <a:lstStyle/>
        <a:p>
          <a:endParaRPr lang="en-US"/>
        </a:p>
      </dgm:t>
    </dgm:pt>
    <dgm:pt modelId="{BBDF855A-E795-4CEE-97F2-581523887D25}" type="sibTrans" cxnId="{1522BFDB-E5FC-4F52-8E6A-13CE0EA0C78A}">
      <dgm:prSet/>
      <dgm:spPr/>
      <dgm:t>
        <a:bodyPr/>
        <a:lstStyle/>
        <a:p>
          <a:endParaRPr lang="en-US"/>
        </a:p>
      </dgm:t>
    </dgm:pt>
    <dgm:pt modelId="{0CD2B485-6DFF-4382-A6C0-93189379B864}">
      <dgm:prSet phldrT="[Text]"/>
      <dgm:spPr/>
      <dgm:t>
        <a:bodyPr/>
        <a:lstStyle/>
        <a:p>
          <a:r>
            <a:rPr lang="en-US" dirty="0"/>
            <a:t>Generate Table Objects / DAO</a:t>
          </a:r>
        </a:p>
      </dgm:t>
    </dgm:pt>
    <dgm:pt modelId="{B76CBF63-2041-4232-A7B0-2B5C440C6D7A}" type="parTrans" cxnId="{34C3E38F-F089-415A-943B-BBA14F23F26C}">
      <dgm:prSet/>
      <dgm:spPr/>
      <dgm:t>
        <a:bodyPr/>
        <a:lstStyle/>
        <a:p>
          <a:endParaRPr lang="en-US"/>
        </a:p>
      </dgm:t>
    </dgm:pt>
    <dgm:pt modelId="{057D0822-F491-413D-9FDE-D6A75A784601}" type="sibTrans" cxnId="{34C3E38F-F089-415A-943B-BBA14F23F26C}">
      <dgm:prSet/>
      <dgm:spPr/>
      <dgm:t>
        <a:bodyPr/>
        <a:lstStyle/>
        <a:p>
          <a:endParaRPr lang="en-US"/>
        </a:p>
      </dgm:t>
    </dgm:pt>
    <dgm:pt modelId="{3DCD97B8-9840-4A79-8328-2ECF9DE132D8}">
      <dgm:prSet phldrT="[Text]"/>
      <dgm:spPr/>
      <dgm:t>
        <a:bodyPr/>
        <a:lstStyle/>
        <a:p>
          <a:r>
            <a:rPr lang="en-US" dirty="0"/>
            <a:t>Yes if you want to make your application loosely coupled</a:t>
          </a:r>
        </a:p>
      </dgm:t>
    </dgm:pt>
    <dgm:pt modelId="{F9C2EDC7-12A5-40F4-8177-82E2420CC9B1}" type="parTrans" cxnId="{0E7998B2-7880-4B1D-ABFC-27734687808D}">
      <dgm:prSet/>
      <dgm:spPr/>
      <dgm:t>
        <a:bodyPr/>
        <a:lstStyle/>
        <a:p>
          <a:endParaRPr lang="en-US"/>
        </a:p>
      </dgm:t>
    </dgm:pt>
    <dgm:pt modelId="{E0AB63D6-CF28-4169-B23D-5D62E59F8CCC}" type="sibTrans" cxnId="{0E7998B2-7880-4B1D-ABFC-27734687808D}">
      <dgm:prSet/>
      <dgm:spPr/>
      <dgm:t>
        <a:bodyPr/>
        <a:lstStyle/>
        <a:p>
          <a:endParaRPr lang="en-US"/>
        </a:p>
      </dgm:t>
    </dgm:pt>
    <dgm:pt modelId="{84612F63-CEA7-4E54-A978-5E790F10ED52}">
      <dgm:prSet/>
      <dgm:spPr/>
      <dgm:t>
        <a:bodyPr/>
        <a:lstStyle/>
        <a:p>
          <a:r>
            <a:rPr lang="en-US" dirty="0"/>
            <a:t>Write comments</a:t>
          </a:r>
        </a:p>
      </dgm:t>
    </dgm:pt>
    <dgm:pt modelId="{774051A3-5BFB-4670-BB21-922E00040566}" type="parTrans" cxnId="{9CDFF7BF-E449-4162-92E6-3C519FEBB018}">
      <dgm:prSet/>
      <dgm:spPr/>
      <dgm:t>
        <a:bodyPr/>
        <a:lstStyle/>
        <a:p>
          <a:endParaRPr lang="en-US"/>
        </a:p>
      </dgm:t>
    </dgm:pt>
    <dgm:pt modelId="{C886F364-FC7E-4872-A6B1-FD4DC91F4AFD}" type="sibTrans" cxnId="{9CDFF7BF-E449-4162-92E6-3C519FEBB018}">
      <dgm:prSet/>
      <dgm:spPr/>
      <dgm:t>
        <a:bodyPr/>
        <a:lstStyle/>
        <a:p>
          <a:endParaRPr lang="en-US"/>
        </a:p>
      </dgm:t>
    </dgm:pt>
    <dgm:pt modelId="{E29BA5B4-CDE4-4873-AC07-4791CCCA79E8}">
      <dgm:prSet/>
      <dgm:spPr/>
      <dgm:t>
        <a:bodyPr/>
        <a:lstStyle/>
        <a:p>
          <a:r>
            <a:rPr lang="en-US" dirty="0"/>
            <a:t> Clean up your code</a:t>
          </a:r>
        </a:p>
      </dgm:t>
    </dgm:pt>
    <dgm:pt modelId="{FF364133-2F26-4015-8FDD-C8AB9E067DA6}" type="parTrans" cxnId="{8CEF5C1F-EE3F-490D-9414-0CA10CDED090}">
      <dgm:prSet/>
      <dgm:spPr/>
      <dgm:t>
        <a:bodyPr/>
        <a:lstStyle/>
        <a:p>
          <a:endParaRPr lang="en-US"/>
        </a:p>
      </dgm:t>
    </dgm:pt>
    <dgm:pt modelId="{F0A297FC-2741-4E9C-BA05-E6026EBA1D61}" type="sibTrans" cxnId="{8CEF5C1F-EE3F-490D-9414-0CA10CDED090}">
      <dgm:prSet/>
      <dgm:spPr/>
      <dgm:t>
        <a:bodyPr/>
        <a:lstStyle/>
        <a:p>
          <a:endParaRPr lang="en-US"/>
        </a:p>
      </dgm:t>
    </dgm:pt>
    <dgm:pt modelId="{F986D3E2-F64E-43B9-B5D2-F3786AD187D5}">
      <dgm:prSet phldrT="[Text]"/>
      <dgm:spPr/>
      <dgm:t>
        <a:bodyPr/>
        <a:lstStyle/>
        <a:p>
          <a:r>
            <a:rPr lang="en-US" dirty="0"/>
            <a:t>No if you want to demo proof of concepts</a:t>
          </a:r>
        </a:p>
      </dgm:t>
    </dgm:pt>
    <dgm:pt modelId="{EA38A556-B5F9-4744-8BE5-E46866E3BC28}" type="parTrans" cxnId="{F2D9014A-EA80-4DF3-9C63-E586C91A996E}">
      <dgm:prSet/>
      <dgm:spPr/>
    </dgm:pt>
    <dgm:pt modelId="{D37A206A-0F42-4A20-ABEA-0545868A81A3}" type="sibTrans" cxnId="{F2D9014A-EA80-4DF3-9C63-E586C91A996E}">
      <dgm:prSet/>
      <dgm:spPr/>
    </dgm:pt>
    <dgm:pt modelId="{E581B38B-3431-4F2C-A2D5-E0DCD5694718}" type="pres">
      <dgm:prSet presAssocID="{C215B975-902B-4EC7-B336-A4AA07B053E8}" presName="Name0" presStyleCnt="0">
        <dgm:presLayoutVars>
          <dgm:dir/>
          <dgm:animLvl val="lvl"/>
          <dgm:resizeHandles val="exact"/>
        </dgm:presLayoutVars>
      </dgm:prSet>
      <dgm:spPr/>
    </dgm:pt>
    <dgm:pt modelId="{463FD7FA-F7EB-4B4B-8AC2-166FAA21F44A}" type="pres">
      <dgm:prSet presAssocID="{18EFE592-D47D-4E74-9270-B7746B271244}" presName="linNode" presStyleCnt="0"/>
      <dgm:spPr/>
    </dgm:pt>
    <dgm:pt modelId="{958EC169-86A2-4C34-8555-18A5C31018E5}" type="pres">
      <dgm:prSet presAssocID="{18EFE592-D47D-4E74-9270-B7746B27124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BAACD42-F0D4-4A8E-B0E5-CB5E7940388F}" type="pres">
      <dgm:prSet presAssocID="{18EFE592-D47D-4E74-9270-B7746B271244}" presName="descendantText" presStyleLbl="alignAccFollowNode1" presStyleIdx="0" presStyleCnt="4">
        <dgm:presLayoutVars>
          <dgm:bulletEnabled val="1"/>
        </dgm:presLayoutVars>
      </dgm:prSet>
      <dgm:spPr/>
    </dgm:pt>
    <dgm:pt modelId="{65498D17-C3CA-475F-ADFD-990D7A26B66D}" type="pres">
      <dgm:prSet presAssocID="{A07C37FB-35EA-4C4B-BC11-AC2638EE2DEE}" presName="sp" presStyleCnt="0"/>
      <dgm:spPr/>
    </dgm:pt>
    <dgm:pt modelId="{A7ACA97F-BAB4-40E9-9F25-63EA12B00A68}" type="pres">
      <dgm:prSet presAssocID="{53B605DD-09F7-456E-9344-981CB980CFCA}" presName="linNode" presStyleCnt="0"/>
      <dgm:spPr/>
    </dgm:pt>
    <dgm:pt modelId="{E583501E-83A2-4415-B5E9-E6B06FAFAFA4}" type="pres">
      <dgm:prSet presAssocID="{53B605DD-09F7-456E-9344-981CB980CFC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1B9535C-EE9F-4839-8961-649CCD71B09F}" type="pres">
      <dgm:prSet presAssocID="{53B605DD-09F7-456E-9344-981CB980CFCA}" presName="descendantText" presStyleLbl="alignAccFollowNode1" presStyleIdx="1" presStyleCnt="4">
        <dgm:presLayoutVars>
          <dgm:bulletEnabled val="1"/>
        </dgm:presLayoutVars>
      </dgm:prSet>
      <dgm:spPr/>
    </dgm:pt>
    <dgm:pt modelId="{66591481-F144-4CBA-81AE-CF3B73411F1D}" type="pres">
      <dgm:prSet presAssocID="{93590D21-7AD5-4BA5-A5DB-25A59F05DCB2}" presName="sp" presStyleCnt="0"/>
      <dgm:spPr/>
    </dgm:pt>
    <dgm:pt modelId="{C0A68AA8-73D1-4466-B48C-793A4DE3F970}" type="pres">
      <dgm:prSet presAssocID="{1D837C50-03B3-487F-8F8E-3568AA1F9A77}" presName="linNode" presStyleCnt="0"/>
      <dgm:spPr/>
    </dgm:pt>
    <dgm:pt modelId="{882D43BB-EDDA-493B-ADE3-6D052E58434B}" type="pres">
      <dgm:prSet presAssocID="{1D837C50-03B3-487F-8F8E-3568AA1F9A7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F105DE8-A287-42EB-B177-23DE9B0D6C58}" type="pres">
      <dgm:prSet presAssocID="{1D837C50-03B3-487F-8F8E-3568AA1F9A77}" presName="descendantText" presStyleLbl="alignAccFollowNode1" presStyleIdx="2" presStyleCnt="4">
        <dgm:presLayoutVars>
          <dgm:bulletEnabled val="1"/>
        </dgm:presLayoutVars>
      </dgm:prSet>
      <dgm:spPr/>
    </dgm:pt>
    <dgm:pt modelId="{A5EBA331-07CF-49BA-B67B-931B73E9AE79}" type="pres">
      <dgm:prSet presAssocID="{595A53FC-D471-4438-838B-80E2EB548EAA}" presName="sp" presStyleCnt="0"/>
      <dgm:spPr/>
    </dgm:pt>
    <dgm:pt modelId="{3B6CE828-0793-427C-9355-A77B39AC8EBE}" type="pres">
      <dgm:prSet presAssocID="{04188517-C43A-4D98-90DA-EF7D0FB60793}" presName="linNode" presStyleCnt="0"/>
      <dgm:spPr/>
    </dgm:pt>
    <dgm:pt modelId="{FF391F34-7E05-4F9E-8A3A-0EEEF8821C3B}" type="pres">
      <dgm:prSet presAssocID="{04188517-C43A-4D98-90DA-EF7D0FB6079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B20A711-97F2-4C07-8E02-E734448B7073}" type="pres">
      <dgm:prSet presAssocID="{04188517-C43A-4D98-90DA-EF7D0FB6079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3F79B11-6F71-4BC0-AE88-15579DFD8E8B}" type="presOf" srcId="{1D837C50-03B3-487F-8F8E-3568AA1F9A77}" destId="{882D43BB-EDDA-493B-ADE3-6D052E58434B}" srcOrd="0" destOrd="0" presId="urn:microsoft.com/office/officeart/2005/8/layout/vList5"/>
    <dgm:cxn modelId="{62AE0339-994F-4498-B6E8-0C01DBB9FF69}" type="presOf" srcId="{B1A0208B-28F5-4A60-AE6C-BC364C0FDA6D}" destId="{6F105DE8-A287-42EB-B177-23DE9B0D6C58}" srcOrd="0" destOrd="0" presId="urn:microsoft.com/office/officeart/2005/8/layout/vList5"/>
    <dgm:cxn modelId="{E84B30A2-79DC-4E3F-BF84-70A28D275CAD}" type="presOf" srcId="{E3E693E8-3315-4E80-87EE-2E5AA77AE3DC}" destId="{6F105DE8-A287-42EB-B177-23DE9B0D6C58}" srcOrd="0" destOrd="2" presId="urn:microsoft.com/office/officeart/2005/8/layout/vList5"/>
    <dgm:cxn modelId="{4FA18200-72AE-4E42-8E57-B0AA3BD3EDEE}" type="presOf" srcId="{BB4686A7-8E59-4FCB-AE18-30E4452354AC}" destId="{FBAACD42-F0D4-4A8E-B0E5-CB5E7940388F}" srcOrd="0" destOrd="1" presId="urn:microsoft.com/office/officeart/2005/8/layout/vList5"/>
    <dgm:cxn modelId="{0E7998B2-7880-4B1D-ABFC-27734687808D}" srcId="{53B605DD-09F7-456E-9344-981CB980CFCA}" destId="{3DCD97B8-9840-4A79-8328-2ECF9DE132D8}" srcOrd="1" destOrd="0" parTransId="{F9C2EDC7-12A5-40F4-8177-82E2420CC9B1}" sibTransId="{E0AB63D6-CF28-4169-B23D-5D62E59F8CCC}"/>
    <dgm:cxn modelId="{9CDFF7BF-E449-4162-92E6-3C519FEBB018}" srcId="{04188517-C43A-4D98-90DA-EF7D0FB60793}" destId="{84612F63-CEA7-4E54-A978-5E790F10ED52}" srcOrd="1" destOrd="0" parTransId="{774051A3-5BFB-4670-BB21-922E00040566}" sibTransId="{C886F364-FC7E-4872-A6B1-FD4DC91F4AFD}"/>
    <dgm:cxn modelId="{091AD57C-BCF0-45C5-82EE-13693E2FE750}" type="presOf" srcId="{F507FFB0-A554-49BC-BF2E-1CDF7EB85A33}" destId="{EB20A711-97F2-4C07-8E02-E734448B7073}" srcOrd="0" destOrd="0" presId="urn:microsoft.com/office/officeart/2005/8/layout/vList5"/>
    <dgm:cxn modelId="{34C3E38F-F089-415A-943B-BBA14F23F26C}" srcId="{18EFE592-D47D-4E74-9270-B7746B271244}" destId="{0CD2B485-6DFF-4382-A6C0-93189379B864}" srcOrd="2" destOrd="0" parTransId="{B76CBF63-2041-4232-A7B0-2B5C440C6D7A}" sibTransId="{057D0822-F491-413D-9FDE-D6A75A784601}"/>
    <dgm:cxn modelId="{6DE00034-E642-4F55-AFC0-091684F6259D}" type="presOf" srcId="{F986D3E2-F64E-43B9-B5D2-F3786AD187D5}" destId="{6F105DE8-A287-42EB-B177-23DE9B0D6C58}" srcOrd="0" destOrd="1" presId="urn:microsoft.com/office/officeart/2005/8/layout/vList5"/>
    <dgm:cxn modelId="{F24D3BBB-D920-4886-BD86-8C1762ACAC35}" srcId="{C215B975-902B-4EC7-B336-A4AA07B053E8}" destId="{53B605DD-09F7-456E-9344-981CB980CFCA}" srcOrd="1" destOrd="0" parTransId="{89559885-655E-453C-BF6B-16EDB03652E8}" sibTransId="{93590D21-7AD5-4BA5-A5DB-25A59F05DCB2}"/>
    <dgm:cxn modelId="{AB67F5CF-C972-4130-B334-EBDD3F4A5840}" type="presOf" srcId="{84612F63-CEA7-4E54-A978-5E790F10ED52}" destId="{EB20A711-97F2-4C07-8E02-E734448B7073}" srcOrd="0" destOrd="1" presId="urn:microsoft.com/office/officeart/2005/8/layout/vList5"/>
    <dgm:cxn modelId="{1ADFE39C-990D-42B9-81E1-9C49403E1E26}" type="presOf" srcId="{18EFE592-D47D-4E74-9270-B7746B271244}" destId="{958EC169-86A2-4C34-8555-18A5C31018E5}" srcOrd="0" destOrd="0" presId="urn:microsoft.com/office/officeart/2005/8/layout/vList5"/>
    <dgm:cxn modelId="{1522BFDB-E5FC-4F52-8E6A-13CE0EA0C78A}" srcId="{04188517-C43A-4D98-90DA-EF7D0FB60793}" destId="{F507FFB0-A554-49BC-BF2E-1CDF7EB85A33}" srcOrd="0" destOrd="0" parTransId="{E80A42D4-3F2A-4393-8082-59C8D171C0F5}" sibTransId="{BBDF855A-E795-4CEE-97F2-581523887D25}"/>
    <dgm:cxn modelId="{FB1909C8-9844-49D8-9796-571BA3EDB435}" type="presOf" srcId="{0CD2B485-6DFF-4382-A6C0-93189379B864}" destId="{FBAACD42-F0D4-4A8E-B0E5-CB5E7940388F}" srcOrd="0" destOrd="2" presId="urn:microsoft.com/office/officeart/2005/8/layout/vList5"/>
    <dgm:cxn modelId="{1E001B70-64E2-40E6-B5B8-8432A8E0A49D}" type="presOf" srcId="{53B605DD-09F7-456E-9344-981CB980CFCA}" destId="{E583501E-83A2-4415-B5E9-E6B06FAFAFA4}" srcOrd="0" destOrd="0" presId="urn:microsoft.com/office/officeart/2005/8/layout/vList5"/>
    <dgm:cxn modelId="{F871D124-3F80-4DAA-B123-A63E499BF410}" type="presOf" srcId="{158E567A-92C6-4312-99BB-36BF67D3322E}" destId="{FBAACD42-F0D4-4A8E-B0E5-CB5E7940388F}" srcOrd="0" destOrd="0" presId="urn:microsoft.com/office/officeart/2005/8/layout/vList5"/>
    <dgm:cxn modelId="{363926D1-F4EB-44DF-A902-BC6342E9CB4D}" srcId="{53B605DD-09F7-456E-9344-981CB980CFCA}" destId="{6B366523-BD13-4980-948A-3532E0320257}" srcOrd="0" destOrd="0" parTransId="{A12DA69F-53D9-4615-887A-395BF3A52C81}" sibTransId="{459D637C-1CCF-4C6D-BE3A-8F909079702D}"/>
    <dgm:cxn modelId="{A205C2F5-E314-4557-8D9C-341FE497D5B6}" srcId="{C215B975-902B-4EC7-B336-A4AA07B053E8}" destId="{1D837C50-03B3-487F-8F8E-3568AA1F9A77}" srcOrd="2" destOrd="0" parTransId="{39C65D6B-D09E-4169-BF66-93DA259555E4}" sibTransId="{595A53FC-D471-4438-838B-80E2EB548EAA}"/>
    <dgm:cxn modelId="{F2D9014A-EA80-4DF3-9C63-E586C91A996E}" srcId="{1D837C50-03B3-487F-8F8E-3568AA1F9A77}" destId="{F986D3E2-F64E-43B9-B5D2-F3786AD187D5}" srcOrd="1" destOrd="0" parTransId="{EA38A556-B5F9-4744-8BE5-E46866E3BC28}" sibTransId="{D37A206A-0F42-4A20-ABEA-0545868A81A3}"/>
    <dgm:cxn modelId="{46C45A26-C118-4861-84D8-79EC47598AED}" type="presOf" srcId="{6B366523-BD13-4980-948A-3532E0320257}" destId="{91B9535C-EE9F-4839-8961-649CCD71B09F}" srcOrd="0" destOrd="0" presId="urn:microsoft.com/office/officeart/2005/8/layout/vList5"/>
    <dgm:cxn modelId="{E41A588B-DC18-4400-9264-F062A6CCDC14}" srcId="{18EFE592-D47D-4E74-9270-B7746B271244}" destId="{BB4686A7-8E59-4FCB-AE18-30E4452354AC}" srcOrd="1" destOrd="0" parTransId="{32DE0638-7BB7-4E2C-BB9D-4CEC50B48590}" sibTransId="{212B5FA8-1AFC-44CE-98D2-17F324D7233A}"/>
    <dgm:cxn modelId="{8CEF5C1F-EE3F-490D-9414-0CA10CDED090}" srcId="{04188517-C43A-4D98-90DA-EF7D0FB60793}" destId="{E29BA5B4-CDE4-4873-AC07-4791CCCA79E8}" srcOrd="2" destOrd="0" parTransId="{FF364133-2F26-4015-8FDD-C8AB9E067DA6}" sibTransId="{F0A297FC-2741-4E9C-BA05-E6026EBA1D61}"/>
    <dgm:cxn modelId="{31B050C4-1E4C-4C92-B1DF-8660D4062F62}" srcId="{C215B975-902B-4EC7-B336-A4AA07B053E8}" destId="{18EFE592-D47D-4E74-9270-B7746B271244}" srcOrd="0" destOrd="0" parTransId="{F8AF199C-DC39-46A1-9487-F52C7EB0090E}" sibTransId="{A07C37FB-35EA-4C4B-BC11-AC2638EE2DEE}"/>
    <dgm:cxn modelId="{43823A17-FCDA-4CBC-A810-67A33270C071}" srcId="{1D837C50-03B3-487F-8F8E-3568AA1F9A77}" destId="{B1A0208B-28F5-4A60-AE6C-BC364C0FDA6D}" srcOrd="0" destOrd="0" parTransId="{28697606-7BFB-4AE2-BFA9-D5BD290268FF}" sibTransId="{4DF394EC-B01D-474B-88C3-42025E39CE4B}"/>
    <dgm:cxn modelId="{60EE0A10-FFAD-4C59-A3B1-ADF973B645BD}" srcId="{1D837C50-03B3-487F-8F8E-3568AA1F9A77}" destId="{E3E693E8-3315-4E80-87EE-2E5AA77AE3DC}" srcOrd="2" destOrd="0" parTransId="{7B85B90E-DDC9-4286-8947-B20206721639}" sibTransId="{8AF6E69E-18AC-4B52-BAA0-F9F8F7AE2152}"/>
    <dgm:cxn modelId="{3F1AE0B4-C45A-44E3-BDD8-5FF6163559F7}" type="presOf" srcId="{3DCD97B8-9840-4A79-8328-2ECF9DE132D8}" destId="{91B9535C-EE9F-4839-8961-649CCD71B09F}" srcOrd="0" destOrd="1" presId="urn:microsoft.com/office/officeart/2005/8/layout/vList5"/>
    <dgm:cxn modelId="{ABD96DCE-7114-40BF-8899-C3DC783F1917}" srcId="{18EFE592-D47D-4E74-9270-B7746B271244}" destId="{158E567A-92C6-4312-99BB-36BF67D3322E}" srcOrd="0" destOrd="0" parTransId="{F4237463-1927-4D6B-965D-09FF9BA36C0A}" sibTransId="{D82605C2-4713-4135-B496-FEBE168A1636}"/>
    <dgm:cxn modelId="{5A71C670-F66A-47EE-B9A7-604DB17DE0DB}" type="presOf" srcId="{E29BA5B4-CDE4-4873-AC07-4791CCCA79E8}" destId="{EB20A711-97F2-4C07-8E02-E734448B7073}" srcOrd="0" destOrd="2" presId="urn:microsoft.com/office/officeart/2005/8/layout/vList5"/>
    <dgm:cxn modelId="{96AB0DE3-DD2C-446F-9D69-FB261C66E85F}" type="presOf" srcId="{C215B975-902B-4EC7-B336-A4AA07B053E8}" destId="{E581B38B-3431-4F2C-A2D5-E0DCD5694718}" srcOrd="0" destOrd="0" presId="urn:microsoft.com/office/officeart/2005/8/layout/vList5"/>
    <dgm:cxn modelId="{7C4D7FF2-FEAB-4B7F-B4E6-90150E89BBC0}" srcId="{53B605DD-09F7-456E-9344-981CB980CFCA}" destId="{AD9421A0-2E86-45D6-AEA1-A1A149576777}" srcOrd="2" destOrd="0" parTransId="{8BB9C9D1-C85D-4575-ABB7-6E832687F0DD}" sibTransId="{7423C02C-A19D-483E-B596-62F42FFC98B1}"/>
    <dgm:cxn modelId="{E966A751-A343-4562-9A54-08CD165FECEF}" srcId="{C215B975-902B-4EC7-B336-A4AA07B053E8}" destId="{04188517-C43A-4D98-90DA-EF7D0FB60793}" srcOrd="3" destOrd="0" parTransId="{E7682CFF-05C2-4817-A175-473DE3271D06}" sibTransId="{85731216-A6B2-4737-B24D-1455AA1C46E3}"/>
    <dgm:cxn modelId="{66736646-790F-4AA8-A100-23DEE1E19B51}" type="presOf" srcId="{AD9421A0-2E86-45D6-AEA1-A1A149576777}" destId="{91B9535C-EE9F-4839-8961-649CCD71B09F}" srcOrd="0" destOrd="2" presId="urn:microsoft.com/office/officeart/2005/8/layout/vList5"/>
    <dgm:cxn modelId="{EF9EA35D-56AB-4A48-960A-FEC8D91FAE37}" type="presOf" srcId="{04188517-C43A-4D98-90DA-EF7D0FB60793}" destId="{FF391F34-7E05-4F9E-8A3A-0EEEF8821C3B}" srcOrd="0" destOrd="0" presId="urn:microsoft.com/office/officeart/2005/8/layout/vList5"/>
    <dgm:cxn modelId="{6ADC7BA9-11EA-4526-AD70-513108912C4C}" type="presParOf" srcId="{E581B38B-3431-4F2C-A2D5-E0DCD5694718}" destId="{463FD7FA-F7EB-4B4B-8AC2-166FAA21F44A}" srcOrd="0" destOrd="0" presId="urn:microsoft.com/office/officeart/2005/8/layout/vList5"/>
    <dgm:cxn modelId="{07016AF3-44B5-4299-AED5-F09715F5D89C}" type="presParOf" srcId="{463FD7FA-F7EB-4B4B-8AC2-166FAA21F44A}" destId="{958EC169-86A2-4C34-8555-18A5C31018E5}" srcOrd="0" destOrd="0" presId="urn:microsoft.com/office/officeart/2005/8/layout/vList5"/>
    <dgm:cxn modelId="{BDADAF99-3F69-460B-AF8D-B2921AF433EC}" type="presParOf" srcId="{463FD7FA-F7EB-4B4B-8AC2-166FAA21F44A}" destId="{FBAACD42-F0D4-4A8E-B0E5-CB5E7940388F}" srcOrd="1" destOrd="0" presId="urn:microsoft.com/office/officeart/2005/8/layout/vList5"/>
    <dgm:cxn modelId="{B6E10522-6878-4B7C-BFF0-B15BC898A14F}" type="presParOf" srcId="{E581B38B-3431-4F2C-A2D5-E0DCD5694718}" destId="{65498D17-C3CA-475F-ADFD-990D7A26B66D}" srcOrd="1" destOrd="0" presId="urn:microsoft.com/office/officeart/2005/8/layout/vList5"/>
    <dgm:cxn modelId="{EAB1F17F-945F-4180-89C2-3579986AE6A0}" type="presParOf" srcId="{E581B38B-3431-4F2C-A2D5-E0DCD5694718}" destId="{A7ACA97F-BAB4-40E9-9F25-63EA12B00A68}" srcOrd="2" destOrd="0" presId="urn:microsoft.com/office/officeart/2005/8/layout/vList5"/>
    <dgm:cxn modelId="{A35C49FB-650D-4BDD-8815-614E3DCB1696}" type="presParOf" srcId="{A7ACA97F-BAB4-40E9-9F25-63EA12B00A68}" destId="{E583501E-83A2-4415-B5E9-E6B06FAFAFA4}" srcOrd="0" destOrd="0" presId="urn:microsoft.com/office/officeart/2005/8/layout/vList5"/>
    <dgm:cxn modelId="{2308AF49-3BA0-4564-B8FF-259CE4145BA6}" type="presParOf" srcId="{A7ACA97F-BAB4-40E9-9F25-63EA12B00A68}" destId="{91B9535C-EE9F-4839-8961-649CCD71B09F}" srcOrd="1" destOrd="0" presId="urn:microsoft.com/office/officeart/2005/8/layout/vList5"/>
    <dgm:cxn modelId="{5FF9A59E-9195-4842-B69D-958A4B6804A7}" type="presParOf" srcId="{E581B38B-3431-4F2C-A2D5-E0DCD5694718}" destId="{66591481-F144-4CBA-81AE-CF3B73411F1D}" srcOrd="3" destOrd="0" presId="urn:microsoft.com/office/officeart/2005/8/layout/vList5"/>
    <dgm:cxn modelId="{647CED33-0B01-4CB3-9660-DC00F5E6898C}" type="presParOf" srcId="{E581B38B-3431-4F2C-A2D5-E0DCD5694718}" destId="{C0A68AA8-73D1-4466-B48C-793A4DE3F970}" srcOrd="4" destOrd="0" presId="urn:microsoft.com/office/officeart/2005/8/layout/vList5"/>
    <dgm:cxn modelId="{D68E2775-4AB0-4796-B37D-DE1297348743}" type="presParOf" srcId="{C0A68AA8-73D1-4466-B48C-793A4DE3F970}" destId="{882D43BB-EDDA-493B-ADE3-6D052E58434B}" srcOrd="0" destOrd="0" presId="urn:microsoft.com/office/officeart/2005/8/layout/vList5"/>
    <dgm:cxn modelId="{1AC06B42-B6DC-491E-B19F-89E4F957509B}" type="presParOf" srcId="{C0A68AA8-73D1-4466-B48C-793A4DE3F970}" destId="{6F105DE8-A287-42EB-B177-23DE9B0D6C58}" srcOrd="1" destOrd="0" presId="urn:microsoft.com/office/officeart/2005/8/layout/vList5"/>
    <dgm:cxn modelId="{C2F06056-DACD-46AD-9A39-660171877959}" type="presParOf" srcId="{E581B38B-3431-4F2C-A2D5-E0DCD5694718}" destId="{A5EBA331-07CF-49BA-B67B-931B73E9AE79}" srcOrd="5" destOrd="0" presId="urn:microsoft.com/office/officeart/2005/8/layout/vList5"/>
    <dgm:cxn modelId="{133C4A3C-C1B8-446D-814D-014D41B1D2ED}" type="presParOf" srcId="{E581B38B-3431-4F2C-A2D5-E0DCD5694718}" destId="{3B6CE828-0793-427C-9355-A77B39AC8EBE}" srcOrd="6" destOrd="0" presId="urn:microsoft.com/office/officeart/2005/8/layout/vList5"/>
    <dgm:cxn modelId="{86D99656-F102-4EF6-AC1A-19F0C76C02B3}" type="presParOf" srcId="{3B6CE828-0793-427C-9355-A77B39AC8EBE}" destId="{FF391F34-7E05-4F9E-8A3A-0EEEF8821C3B}" srcOrd="0" destOrd="0" presId="urn:microsoft.com/office/officeart/2005/8/layout/vList5"/>
    <dgm:cxn modelId="{AE032264-2E6A-4378-8FB3-755D36FD9140}" type="presParOf" srcId="{3B6CE828-0793-427C-9355-A77B39AC8EBE}" destId="{EB20A711-97F2-4C07-8E02-E734448B70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UI-Model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AFE623-5DC3-47C8-AEA8-FCA7368F475B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88069F-70F2-47E8-9371-9A5EBC8E218B}">
      <dgm:prSet phldrT="[Text]" custT="1"/>
      <dgm:spPr/>
      <dgm:t>
        <a:bodyPr/>
        <a:lstStyle/>
        <a:p>
          <a:r>
            <a:rPr lang="en-US" sz="2000" dirty="0"/>
            <a:t>Service Factory</a:t>
          </a:r>
        </a:p>
      </dgm:t>
    </dgm:pt>
    <dgm:pt modelId="{97D92E1C-B3E2-44E4-89E3-9D9971A67C97}" type="parTrans" cxnId="{18E2C183-630C-4421-B5E4-666EDE25DFE0}">
      <dgm:prSet/>
      <dgm:spPr/>
      <dgm:t>
        <a:bodyPr/>
        <a:lstStyle/>
        <a:p>
          <a:endParaRPr lang="en-US"/>
        </a:p>
      </dgm:t>
    </dgm:pt>
    <dgm:pt modelId="{EA8FA836-2567-43C4-802B-3D6F0EA8C1AE}" type="sibTrans" cxnId="{18E2C183-630C-4421-B5E4-666EDE25DFE0}">
      <dgm:prSet/>
      <dgm:spPr/>
      <dgm:t>
        <a:bodyPr/>
        <a:lstStyle/>
        <a:p>
          <a:endParaRPr lang="en-US"/>
        </a:p>
      </dgm:t>
    </dgm:pt>
    <dgm:pt modelId="{5E457374-A63F-4734-BFE1-C6FA7EDFE1E8}">
      <dgm:prSet phldrT="[Text]" custT="1"/>
      <dgm:spPr/>
      <dgm:t>
        <a:bodyPr/>
        <a:lstStyle/>
        <a:p>
          <a:r>
            <a:rPr lang="en-US" sz="1400" b="1" dirty="0"/>
            <a:t>UI-Model</a:t>
          </a:r>
        </a:p>
      </dgm:t>
    </dgm:pt>
    <dgm:pt modelId="{BB2A0981-47A9-4D71-AD79-5AE7CAE95A1E}" type="parTrans" cxnId="{3A718CB6-AFB4-4E9A-B791-A068F74BEF04}">
      <dgm:prSet/>
      <dgm:spPr/>
      <dgm:t>
        <a:bodyPr/>
        <a:lstStyle/>
        <a:p>
          <a:endParaRPr lang="en-US"/>
        </a:p>
      </dgm:t>
    </dgm:pt>
    <dgm:pt modelId="{590CA93D-27BD-4206-9F2D-33277789716B}" type="sibTrans" cxnId="{3A718CB6-AFB4-4E9A-B791-A068F74BEF04}">
      <dgm:prSet/>
      <dgm:spPr/>
      <dgm:t>
        <a:bodyPr/>
        <a:lstStyle/>
        <a:p>
          <a:endParaRPr lang="en-US"/>
        </a:p>
      </dgm:t>
    </dgm:pt>
    <dgm:pt modelId="{73AB4051-E36B-4715-ABBD-C8D09AE2532A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err="1"/>
            <a:t>ParticipantService</a:t>
          </a:r>
          <a:endParaRPr lang="en-US" sz="1400" dirty="0"/>
        </a:p>
      </dgm:t>
    </dgm:pt>
    <dgm:pt modelId="{9EE02884-37A4-45E5-A5ED-4D4F89747199}" type="parTrans" cxnId="{C48DCF0A-39A7-41BA-A0B2-40B37B8DE18C}">
      <dgm:prSet/>
      <dgm:spPr/>
      <dgm:t>
        <a:bodyPr/>
        <a:lstStyle/>
        <a:p>
          <a:endParaRPr lang="en-US"/>
        </a:p>
      </dgm:t>
    </dgm:pt>
    <dgm:pt modelId="{7A2DCB62-F905-4CA5-90A4-ADB535C1DB29}" type="sibTrans" cxnId="{C48DCF0A-39A7-41BA-A0B2-40B37B8DE18C}">
      <dgm:prSet/>
      <dgm:spPr/>
      <dgm:t>
        <a:bodyPr/>
        <a:lstStyle/>
        <a:p>
          <a:endParaRPr lang="en-US"/>
        </a:p>
      </dgm:t>
    </dgm:pt>
    <dgm:pt modelId="{57FDB135-01F9-4E17-B250-CE83FDA87FA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 err="1"/>
            <a:t>LectureService</a:t>
          </a:r>
          <a:endParaRPr lang="en-US" sz="1400" dirty="0"/>
        </a:p>
      </dgm:t>
    </dgm:pt>
    <dgm:pt modelId="{67E7BED5-0241-43D9-8771-BB47D480CE9C}" type="parTrans" cxnId="{CEE0029E-82BF-47ED-AF65-9A1463750216}">
      <dgm:prSet/>
      <dgm:spPr/>
      <dgm:t>
        <a:bodyPr/>
        <a:lstStyle/>
        <a:p>
          <a:endParaRPr lang="en-US"/>
        </a:p>
      </dgm:t>
    </dgm:pt>
    <dgm:pt modelId="{B1D6D64B-4094-4B07-A305-CFEF1F815058}" type="sibTrans" cxnId="{CEE0029E-82BF-47ED-AF65-9A1463750216}">
      <dgm:prSet/>
      <dgm:spPr/>
      <dgm:t>
        <a:bodyPr/>
        <a:lstStyle/>
        <a:p>
          <a:endParaRPr lang="en-US"/>
        </a:p>
      </dgm:t>
    </dgm:pt>
    <dgm:pt modelId="{6C9AA312-337C-45E8-84B5-3B309A48A741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 err="1"/>
            <a:t>LectureDAL</a:t>
          </a:r>
          <a:endParaRPr lang="en-US" sz="1400" dirty="0"/>
        </a:p>
      </dgm:t>
    </dgm:pt>
    <dgm:pt modelId="{E6EED9D2-C644-4BD6-B71F-C7758D99CEDE}" type="parTrans" cxnId="{F10992E9-735D-4C20-84B7-2AC133FA4984}">
      <dgm:prSet/>
      <dgm:spPr/>
      <dgm:t>
        <a:bodyPr/>
        <a:lstStyle/>
        <a:p>
          <a:endParaRPr lang="en-US"/>
        </a:p>
      </dgm:t>
    </dgm:pt>
    <dgm:pt modelId="{75A88095-092D-4477-9BE7-4A6A2EECCC9F}" type="sibTrans" cxnId="{F10992E9-735D-4C20-84B7-2AC133FA4984}">
      <dgm:prSet/>
      <dgm:spPr/>
      <dgm:t>
        <a:bodyPr/>
        <a:lstStyle/>
        <a:p>
          <a:endParaRPr lang="en-US"/>
        </a:p>
      </dgm:t>
    </dgm:pt>
    <dgm:pt modelId="{FA4172B4-8531-419C-A57A-EFC956BD29D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 err="1"/>
            <a:t>ParticipantDAL</a:t>
          </a:r>
          <a:endParaRPr lang="en-US" sz="1400" dirty="0"/>
        </a:p>
      </dgm:t>
    </dgm:pt>
    <dgm:pt modelId="{6C210D29-F5FC-40BB-A0E2-F080DC4AE099}" type="parTrans" cxnId="{630BFAA6-E703-4088-A256-D36CE0A35937}">
      <dgm:prSet/>
      <dgm:spPr/>
      <dgm:t>
        <a:bodyPr/>
        <a:lstStyle/>
        <a:p>
          <a:endParaRPr lang="en-US"/>
        </a:p>
      </dgm:t>
    </dgm:pt>
    <dgm:pt modelId="{98E6ECE5-47EF-4536-8689-6AF54DA69EB1}" type="sibTrans" cxnId="{630BFAA6-E703-4088-A256-D36CE0A35937}">
      <dgm:prSet/>
      <dgm:spPr/>
      <dgm:t>
        <a:bodyPr/>
        <a:lstStyle/>
        <a:p>
          <a:endParaRPr lang="en-US"/>
        </a:p>
      </dgm:t>
    </dgm:pt>
    <dgm:pt modelId="{4F327E6D-1EE2-43BA-9EB0-3BDD08917D2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200" dirty="0"/>
            <a:t>Validation</a:t>
          </a:r>
        </a:p>
      </dgm:t>
    </dgm:pt>
    <dgm:pt modelId="{F9D69698-CAB4-49A2-9771-74C38FFB01A2}" type="parTrans" cxnId="{BFBD627F-EFD4-47C6-9EE4-6840D908856F}">
      <dgm:prSet/>
      <dgm:spPr/>
      <dgm:t>
        <a:bodyPr/>
        <a:lstStyle/>
        <a:p>
          <a:endParaRPr lang="en-US"/>
        </a:p>
      </dgm:t>
    </dgm:pt>
    <dgm:pt modelId="{E7504EFD-B6DD-4F16-A779-194D941C044F}" type="sibTrans" cxnId="{BFBD627F-EFD4-47C6-9EE4-6840D908856F}">
      <dgm:prSet/>
      <dgm:spPr/>
      <dgm:t>
        <a:bodyPr/>
        <a:lstStyle/>
        <a:p>
          <a:endParaRPr lang="en-US"/>
        </a:p>
      </dgm:t>
    </dgm:pt>
    <dgm:pt modelId="{9606F7DD-BBE7-48CA-9E43-9B508EFCCF59}">
      <dgm:prSet custT="1"/>
      <dgm:spPr/>
      <dgm:t>
        <a:bodyPr/>
        <a:lstStyle/>
        <a:p>
          <a:r>
            <a:rPr lang="en-US" sz="1400" dirty="0" err="1"/>
            <a:t>OtherDAL</a:t>
          </a:r>
          <a:endParaRPr lang="en-US" sz="1400" dirty="0"/>
        </a:p>
      </dgm:t>
    </dgm:pt>
    <dgm:pt modelId="{0664E9E0-8BEB-4027-8DB5-42FE90ECBA78}" type="parTrans" cxnId="{5C5ABEC9-42F7-4F94-8C93-DD1FC6EAE05F}">
      <dgm:prSet/>
      <dgm:spPr/>
      <dgm:t>
        <a:bodyPr/>
        <a:lstStyle/>
        <a:p>
          <a:endParaRPr lang="en-US"/>
        </a:p>
      </dgm:t>
    </dgm:pt>
    <dgm:pt modelId="{45974718-2A28-43F1-835B-9D84C0D14E73}" type="sibTrans" cxnId="{5C5ABEC9-42F7-4F94-8C93-DD1FC6EAE05F}">
      <dgm:prSet/>
      <dgm:spPr/>
      <dgm:t>
        <a:bodyPr/>
        <a:lstStyle/>
        <a:p>
          <a:endParaRPr lang="en-US"/>
        </a:p>
      </dgm:t>
    </dgm:pt>
    <dgm:pt modelId="{AB31CB9F-72A0-44D8-A269-D8DD5ED9CD19}" type="pres">
      <dgm:prSet presAssocID="{FAAFE623-5DC3-47C8-AEA8-FCA7368F475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4117317-30F9-4207-8DD6-F9B365E3E710}" type="pres">
      <dgm:prSet presAssocID="{CF88069F-70F2-47E8-9371-9A5EBC8E218B}" presName="textCenter" presStyleLbl="node1" presStyleIdx="0" presStyleCnt="8" custScaleX="201614" custLinFactNeighborX="-2474" custLinFactNeighborY="-93140"/>
      <dgm:spPr/>
    </dgm:pt>
    <dgm:pt modelId="{FEC972A7-E746-4E5C-891A-0265284E638B}" type="pres">
      <dgm:prSet presAssocID="{CF88069F-70F2-47E8-9371-9A5EBC8E218B}" presName="cycle_1" presStyleCnt="0"/>
      <dgm:spPr/>
    </dgm:pt>
    <dgm:pt modelId="{931F0AFC-CABD-4C87-8997-1828274455EA}" type="pres">
      <dgm:prSet presAssocID="{5E457374-A63F-4734-BFE1-C6FA7EDFE1E8}" presName="childCenter1" presStyleLbl="node1" presStyleIdx="1" presStyleCnt="8" custScaleX="141257" custLinFactNeighborX="85" custLinFactNeighborY="-21505"/>
      <dgm:spPr/>
    </dgm:pt>
    <dgm:pt modelId="{0029EE30-99A9-4ACA-9401-D10F9A46E4E5}" type="pres">
      <dgm:prSet presAssocID="{BB2A0981-47A9-4D71-AD79-5AE7CAE95A1E}" presName="Name144" presStyleLbl="parChTrans1D2" presStyleIdx="0" presStyleCnt="3"/>
      <dgm:spPr/>
    </dgm:pt>
    <dgm:pt modelId="{3AE6F8CF-A216-4896-B8F4-800EAB4CA126}" type="pres">
      <dgm:prSet presAssocID="{CF88069F-70F2-47E8-9371-9A5EBC8E218B}" presName="cycle_2" presStyleCnt="0"/>
      <dgm:spPr/>
    </dgm:pt>
    <dgm:pt modelId="{C7BD3B65-A658-4171-9926-97856AFFC483}" type="pres">
      <dgm:prSet presAssocID="{73AB4051-E36B-4715-ABBD-C8D09AE2532A}" presName="childCenter2" presStyleLbl="node1" presStyleIdx="2" presStyleCnt="8" custScaleX="219969" custLinFactNeighborX="38818" custLinFactNeighborY="-15919"/>
      <dgm:spPr/>
    </dgm:pt>
    <dgm:pt modelId="{30544185-3D79-4597-AA1C-AAE1A22E0024}" type="pres">
      <dgm:prSet presAssocID="{0664E9E0-8BEB-4027-8DB5-42FE90ECBA78}" presName="Name218" presStyleLbl="parChTrans1D3" presStyleIdx="0" presStyleCnt="4"/>
      <dgm:spPr/>
    </dgm:pt>
    <dgm:pt modelId="{1417C9D0-0C0D-47F6-9ADE-BF8BF541D001}" type="pres">
      <dgm:prSet presAssocID="{9606F7DD-BBE7-48CA-9E43-9B508EFCCF59}" presName="text2" presStyleLbl="node1" presStyleIdx="3" presStyleCnt="8" custScaleX="139935" custRadScaleRad="167054" custRadScaleInc="150946">
        <dgm:presLayoutVars>
          <dgm:bulletEnabled val="1"/>
        </dgm:presLayoutVars>
      </dgm:prSet>
      <dgm:spPr/>
    </dgm:pt>
    <dgm:pt modelId="{BE40EC45-9D70-458A-823C-D37069004C48}" type="pres">
      <dgm:prSet presAssocID="{6C210D29-F5FC-40BB-A0E2-F080DC4AE099}" presName="Name218" presStyleLbl="parChTrans1D3" presStyleIdx="1" presStyleCnt="4"/>
      <dgm:spPr/>
    </dgm:pt>
    <dgm:pt modelId="{E0FC7542-81EA-4CDC-A1E2-52CD3151F316}" type="pres">
      <dgm:prSet presAssocID="{FA4172B4-8531-419C-A57A-EFC956BD29D0}" presName="text2" presStyleLbl="node1" presStyleIdx="4" presStyleCnt="8" custScaleX="177026" custRadScaleRad="89806" custRadScaleInc="68475">
        <dgm:presLayoutVars>
          <dgm:bulletEnabled val="1"/>
        </dgm:presLayoutVars>
      </dgm:prSet>
      <dgm:spPr/>
    </dgm:pt>
    <dgm:pt modelId="{5086B03C-8A4C-4146-892A-3607E0D0784A}" type="pres">
      <dgm:prSet presAssocID="{F9D69698-CAB4-49A2-9771-74C38FFB01A2}" presName="Name218" presStyleLbl="parChTrans1D3" presStyleIdx="2" presStyleCnt="4"/>
      <dgm:spPr/>
    </dgm:pt>
    <dgm:pt modelId="{2F4F44BE-3A73-445E-8E95-31F0F5C677CB}" type="pres">
      <dgm:prSet presAssocID="{4F327E6D-1EE2-43BA-9EB0-3BDD08917D2D}" presName="text2" presStyleLbl="node1" presStyleIdx="5" presStyleCnt="8" custScaleX="148610" custRadScaleRad="97783" custRadScaleInc="104765">
        <dgm:presLayoutVars>
          <dgm:bulletEnabled val="1"/>
        </dgm:presLayoutVars>
      </dgm:prSet>
      <dgm:spPr/>
    </dgm:pt>
    <dgm:pt modelId="{8AAFC746-5C25-4676-9002-7E295E4FC35D}" type="pres">
      <dgm:prSet presAssocID="{9EE02884-37A4-45E5-A5ED-4D4F89747199}" presName="Name221" presStyleLbl="parChTrans1D2" presStyleIdx="1" presStyleCnt="3"/>
      <dgm:spPr/>
    </dgm:pt>
    <dgm:pt modelId="{43190BF1-D1C3-4B5B-8090-CCBFAB4CBEA9}" type="pres">
      <dgm:prSet presAssocID="{CF88069F-70F2-47E8-9371-9A5EBC8E218B}" presName="cycle_3" presStyleCnt="0"/>
      <dgm:spPr/>
    </dgm:pt>
    <dgm:pt modelId="{746B77A9-9790-4C8D-8C2C-5B3E397CF404}" type="pres">
      <dgm:prSet presAssocID="{57FDB135-01F9-4E17-B250-CE83FDA87FAF}" presName="childCenter3" presStyleLbl="node1" presStyleIdx="6" presStyleCnt="8" custScaleX="178792" custLinFactNeighborX="-41833" custLinFactNeighborY="865"/>
      <dgm:spPr/>
    </dgm:pt>
    <dgm:pt modelId="{819724BE-D2AD-440E-9667-338BFC30A3A1}" type="pres">
      <dgm:prSet presAssocID="{E6EED9D2-C644-4BD6-B71F-C7758D99CEDE}" presName="Name285" presStyleLbl="parChTrans1D3" presStyleIdx="3" presStyleCnt="4"/>
      <dgm:spPr/>
    </dgm:pt>
    <dgm:pt modelId="{0BF2BC5F-9205-41B0-948B-04C6BEAF1321}" type="pres">
      <dgm:prSet presAssocID="{6C9AA312-337C-45E8-84B5-3B309A48A741}" presName="text3" presStyleLbl="node1" presStyleIdx="7" presStyleCnt="8" custScaleX="151293" custRadScaleRad="115277" custRadScaleInc="-23994">
        <dgm:presLayoutVars>
          <dgm:bulletEnabled val="1"/>
        </dgm:presLayoutVars>
      </dgm:prSet>
      <dgm:spPr/>
    </dgm:pt>
    <dgm:pt modelId="{A187A018-A2FE-4E0E-ABC9-2F460E775545}" type="pres">
      <dgm:prSet presAssocID="{67E7BED5-0241-43D9-8771-BB47D480CE9C}" presName="Name288" presStyleLbl="parChTrans1D2" presStyleIdx="2" presStyleCnt="3"/>
      <dgm:spPr/>
    </dgm:pt>
  </dgm:ptLst>
  <dgm:cxnLst>
    <dgm:cxn modelId="{773D487B-C7A2-4D69-BA33-8E5F97A1BC04}" type="presOf" srcId="{67E7BED5-0241-43D9-8771-BB47D480CE9C}" destId="{A187A018-A2FE-4E0E-ABC9-2F460E775545}" srcOrd="0" destOrd="0" presId="urn:microsoft.com/office/officeart/2008/layout/RadialCluster"/>
    <dgm:cxn modelId="{CEE0029E-82BF-47ED-AF65-9A1463750216}" srcId="{CF88069F-70F2-47E8-9371-9A5EBC8E218B}" destId="{57FDB135-01F9-4E17-B250-CE83FDA87FAF}" srcOrd="2" destOrd="0" parTransId="{67E7BED5-0241-43D9-8771-BB47D480CE9C}" sibTransId="{B1D6D64B-4094-4B07-A305-CFEF1F815058}"/>
    <dgm:cxn modelId="{5C5ABEC9-42F7-4F94-8C93-DD1FC6EAE05F}" srcId="{73AB4051-E36B-4715-ABBD-C8D09AE2532A}" destId="{9606F7DD-BBE7-48CA-9E43-9B508EFCCF59}" srcOrd="0" destOrd="0" parTransId="{0664E9E0-8BEB-4027-8DB5-42FE90ECBA78}" sibTransId="{45974718-2A28-43F1-835B-9D84C0D14E73}"/>
    <dgm:cxn modelId="{895714BE-A446-490E-8DA5-32CF12796869}" type="presOf" srcId="{57FDB135-01F9-4E17-B250-CE83FDA87FAF}" destId="{746B77A9-9790-4C8D-8C2C-5B3E397CF404}" srcOrd="0" destOrd="0" presId="urn:microsoft.com/office/officeart/2008/layout/RadialCluster"/>
    <dgm:cxn modelId="{3F9580D4-781C-44AB-9F2E-33F06987B3DA}" type="presOf" srcId="{73AB4051-E36B-4715-ABBD-C8D09AE2532A}" destId="{C7BD3B65-A658-4171-9926-97856AFFC483}" srcOrd="0" destOrd="0" presId="urn:microsoft.com/office/officeart/2008/layout/RadialCluster"/>
    <dgm:cxn modelId="{548D07AB-D536-4283-8067-266A67F0A102}" type="presOf" srcId="{E6EED9D2-C644-4BD6-B71F-C7758D99CEDE}" destId="{819724BE-D2AD-440E-9667-338BFC30A3A1}" srcOrd="0" destOrd="0" presId="urn:microsoft.com/office/officeart/2008/layout/RadialCluster"/>
    <dgm:cxn modelId="{C48DCF0A-39A7-41BA-A0B2-40B37B8DE18C}" srcId="{CF88069F-70F2-47E8-9371-9A5EBC8E218B}" destId="{73AB4051-E36B-4715-ABBD-C8D09AE2532A}" srcOrd="1" destOrd="0" parTransId="{9EE02884-37A4-45E5-A5ED-4D4F89747199}" sibTransId="{7A2DCB62-F905-4CA5-90A4-ADB535C1DB29}"/>
    <dgm:cxn modelId="{3A718CB6-AFB4-4E9A-B791-A068F74BEF04}" srcId="{CF88069F-70F2-47E8-9371-9A5EBC8E218B}" destId="{5E457374-A63F-4734-BFE1-C6FA7EDFE1E8}" srcOrd="0" destOrd="0" parTransId="{BB2A0981-47A9-4D71-AD79-5AE7CAE95A1E}" sibTransId="{590CA93D-27BD-4206-9F2D-33277789716B}"/>
    <dgm:cxn modelId="{BFBD627F-EFD4-47C6-9EE4-6840D908856F}" srcId="{73AB4051-E36B-4715-ABBD-C8D09AE2532A}" destId="{4F327E6D-1EE2-43BA-9EB0-3BDD08917D2D}" srcOrd="2" destOrd="0" parTransId="{F9D69698-CAB4-49A2-9771-74C38FFB01A2}" sibTransId="{E7504EFD-B6DD-4F16-A779-194D941C044F}"/>
    <dgm:cxn modelId="{D97CDA3E-6A93-47E2-B6E4-E9E6407E5B9D}" type="presOf" srcId="{5E457374-A63F-4734-BFE1-C6FA7EDFE1E8}" destId="{931F0AFC-CABD-4C87-8997-1828274455EA}" srcOrd="0" destOrd="0" presId="urn:microsoft.com/office/officeart/2008/layout/RadialCluster"/>
    <dgm:cxn modelId="{BD4DFF39-24CB-464A-98D6-1CF66856B062}" type="presOf" srcId="{4F327E6D-1EE2-43BA-9EB0-3BDD08917D2D}" destId="{2F4F44BE-3A73-445E-8E95-31F0F5C677CB}" srcOrd="0" destOrd="0" presId="urn:microsoft.com/office/officeart/2008/layout/RadialCluster"/>
    <dgm:cxn modelId="{A9BF8695-969C-4912-9A77-31756540DA3A}" type="presOf" srcId="{CF88069F-70F2-47E8-9371-9A5EBC8E218B}" destId="{34117317-30F9-4207-8DD6-F9B365E3E710}" srcOrd="0" destOrd="0" presId="urn:microsoft.com/office/officeart/2008/layout/RadialCluster"/>
    <dgm:cxn modelId="{0FB1F35E-18E9-4DF1-A6BE-EB99DD7BF355}" type="presOf" srcId="{F9D69698-CAB4-49A2-9771-74C38FFB01A2}" destId="{5086B03C-8A4C-4146-892A-3607E0D0784A}" srcOrd="0" destOrd="0" presId="urn:microsoft.com/office/officeart/2008/layout/RadialCluster"/>
    <dgm:cxn modelId="{FD32A16B-78E9-4E2E-8CCC-8C2ECF56F643}" type="presOf" srcId="{6C9AA312-337C-45E8-84B5-3B309A48A741}" destId="{0BF2BC5F-9205-41B0-948B-04C6BEAF1321}" srcOrd="0" destOrd="0" presId="urn:microsoft.com/office/officeart/2008/layout/RadialCluster"/>
    <dgm:cxn modelId="{C3AE1B54-DC6B-43E3-89A1-338E48759C35}" type="presOf" srcId="{BB2A0981-47A9-4D71-AD79-5AE7CAE95A1E}" destId="{0029EE30-99A9-4ACA-9401-D10F9A46E4E5}" srcOrd="0" destOrd="0" presId="urn:microsoft.com/office/officeart/2008/layout/RadialCluster"/>
    <dgm:cxn modelId="{F10992E9-735D-4C20-84B7-2AC133FA4984}" srcId="{57FDB135-01F9-4E17-B250-CE83FDA87FAF}" destId="{6C9AA312-337C-45E8-84B5-3B309A48A741}" srcOrd="0" destOrd="0" parTransId="{E6EED9D2-C644-4BD6-B71F-C7758D99CEDE}" sibTransId="{75A88095-092D-4477-9BE7-4A6A2EECCC9F}"/>
    <dgm:cxn modelId="{18E2C183-630C-4421-B5E4-666EDE25DFE0}" srcId="{FAAFE623-5DC3-47C8-AEA8-FCA7368F475B}" destId="{CF88069F-70F2-47E8-9371-9A5EBC8E218B}" srcOrd="0" destOrd="0" parTransId="{97D92E1C-B3E2-44E4-89E3-9D9971A67C97}" sibTransId="{EA8FA836-2567-43C4-802B-3D6F0EA8C1AE}"/>
    <dgm:cxn modelId="{C4EA0B50-DAF4-44BF-BBC7-AA0FD43EB0B0}" type="presOf" srcId="{9EE02884-37A4-45E5-A5ED-4D4F89747199}" destId="{8AAFC746-5C25-4676-9002-7E295E4FC35D}" srcOrd="0" destOrd="0" presId="urn:microsoft.com/office/officeart/2008/layout/RadialCluster"/>
    <dgm:cxn modelId="{5403EB58-C32D-4E00-8047-7C281088D73C}" type="presOf" srcId="{FA4172B4-8531-419C-A57A-EFC956BD29D0}" destId="{E0FC7542-81EA-4CDC-A1E2-52CD3151F316}" srcOrd="0" destOrd="0" presId="urn:microsoft.com/office/officeart/2008/layout/RadialCluster"/>
    <dgm:cxn modelId="{630BFAA6-E703-4088-A256-D36CE0A35937}" srcId="{73AB4051-E36B-4715-ABBD-C8D09AE2532A}" destId="{FA4172B4-8531-419C-A57A-EFC956BD29D0}" srcOrd="1" destOrd="0" parTransId="{6C210D29-F5FC-40BB-A0E2-F080DC4AE099}" sibTransId="{98E6ECE5-47EF-4536-8689-6AF54DA69EB1}"/>
    <dgm:cxn modelId="{74589533-4030-47CF-87A5-9D3E71F8180C}" type="presOf" srcId="{6C210D29-F5FC-40BB-A0E2-F080DC4AE099}" destId="{BE40EC45-9D70-458A-823C-D37069004C48}" srcOrd="0" destOrd="0" presId="urn:microsoft.com/office/officeart/2008/layout/RadialCluster"/>
    <dgm:cxn modelId="{ECDE5F42-DFFC-45A8-86CA-330362948C3D}" type="presOf" srcId="{0664E9E0-8BEB-4027-8DB5-42FE90ECBA78}" destId="{30544185-3D79-4597-AA1C-AAE1A22E0024}" srcOrd="0" destOrd="0" presId="urn:microsoft.com/office/officeart/2008/layout/RadialCluster"/>
    <dgm:cxn modelId="{D9173671-1EDD-405F-B4BC-0B6582E7D6D9}" type="presOf" srcId="{FAAFE623-5DC3-47C8-AEA8-FCA7368F475B}" destId="{AB31CB9F-72A0-44D8-A269-D8DD5ED9CD19}" srcOrd="0" destOrd="0" presId="urn:microsoft.com/office/officeart/2008/layout/RadialCluster"/>
    <dgm:cxn modelId="{8B930107-45A2-4B84-A776-BE66BE0A0252}" type="presOf" srcId="{9606F7DD-BBE7-48CA-9E43-9B508EFCCF59}" destId="{1417C9D0-0C0D-47F6-9ADE-BF8BF541D001}" srcOrd="0" destOrd="0" presId="urn:microsoft.com/office/officeart/2008/layout/RadialCluster"/>
    <dgm:cxn modelId="{7DFEAC66-16F5-4697-9C84-43D7A62A8C24}" type="presParOf" srcId="{AB31CB9F-72A0-44D8-A269-D8DD5ED9CD19}" destId="{34117317-30F9-4207-8DD6-F9B365E3E710}" srcOrd="0" destOrd="0" presId="urn:microsoft.com/office/officeart/2008/layout/RadialCluster"/>
    <dgm:cxn modelId="{B3F8DFA7-3DEE-4E6A-BE8B-6BAAE9AD3561}" type="presParOf" srcId="{AB31CB9F-72A0-44D8-A269-D8DD5ED9CD19}" destId="{FEC972A7-E746-4E5C-891A-0265284E638B}" srcOrd="1" destOrd="0" presId="urn:microsoft.com/office/officeart/2008/layout/RadialCluster"/>
    <dgm:cxn modelId="{49AD6D77-C1AD-4E96-8CA1-A45FCC180036}" type="presParOf" srcId="{FEC972A7-E746-4E5C-891A-0265284E638B}" destId="{931F0AFC-CABD-4C87-8997-1828274455EA}" srcOrd="0" destOrd="0" presId="urn:microsoft.com/office/officeart/2008/layout/RadialCluster"/>
    <dgm:cxn modelId="{D8ADFA36-C2DD-4C26-8CD4-0E53556C1A25}" type="presParOf" srcId="{AB31CB9F-72A0-44D8-A269-D8DD5ED9CD19}" destId="{0029EE30-99A9-4ACA-9401-D10F9A46E4E5}" srcOrd="2" destOrd="0" presId="urn:microsoft.com/office/officeart/2008/layout/RadialCluster"/>
    <dgm:cxn modelId="{B68BA9A6-FD4D-426A-9C69-0A45F10C5C5E}" type="presParOf" srcId="{AB31CB9F-72A0-44D8-A269-D8DD5ED9CD19}" destId="{3AE6F8CF-A216-4896-B8F4-800EAB4CA126}" srcOrd="3" destOrd="0" presId="urn:microsoft.com/office/officeart/2008/layout/RadialCluster"/>
    <dgm:cxn modelId="{DC90D3A8-530A-4C2C-977A-FDF50F5D424F}" type="presParOf" srcId="{3AE6F8CF-A216-4896-B8F4-800EAB4CA126}" destId="{C7BD3B65-A658-4171-9926-97856AFFC483}" srcOrd="0" destOrd="0" presId="urn:microsoft.com/office/officeart/2008/layout/RadialCluster"/>
    <dgm:cxn modelId="{C096328C-BBB6-4EC4-8495-C7600784DB06}" type="presParOf" srcId="{3AE6F8CF-A216-4896-B8F4-800EAB4CA126}" destId="{30544185-3D79-4597-AA1C-AAE1A22E0024}" srcOrd="1" destOrd="0" presId="urn:microsoft.com/office/officeart/2008/layout/RadialCluster"/>
    <dgm:cxn modelId="{6FA6C26B-E259-4C2E-BF58-EA4C47D3B878}" type="presParOf" srcId="{3AE6F8CF-A216-4896-B8F4-800EAB4CA126}" destId="{1417C9D0-0C0D-47F6-9ADE-BF8BF541D001}" srcOrd="2" destOrd="0" presId="urn:microsoft.com/office/officeart/2008/layout/RadialCluster"/>
    <dgm:cxn modelId="{88A6E0AA-D06A-4AD1-BC65-8432E19EF1AC}" type="presParOf" srcId="{3AE6F8CF-A216-4896-B8F4-800EAB4CA126}" destId="{BE40EC45-9D70-458A-823C-D37069004C48}" srcOrd="3" destOrd="0" presId="urn:microsoft.com/office/officeart/2008/layout/RadialCluster"/>
    <dgm:cxn modelId="{7D3879EC-AB65-429C-9AEE-17462A2B71DE}" type="presParOf" srcId="{3AE6F8CF-A216-4896-B8F4-800EAB4CA126}" destId="{E0FC7542-81EA-4CDC-A1E2-52CD3151F316}" srcOrd="4" destOrd="0" presId="urn:microsoft.com/office/officeart/2008/layout/RadialCluster"/>
    <dgm:cxn modelId="{72B626EB-ED49-4593-9D7B-F240EA5A995C}" type="presParOf" srcId="{3AE6F8CF-A216-4896-B8F4-800EAB4CA126}" destId="{5086B03C-8A4C-4146-892A-3607E0D0784A}" srcOrd="5" destOrd="0" presId="urn:microsoft.com/office/officeart/2008/layout/RadialCluster"/>
    <dgm:cxn modelId="{109368E8-AD84-46E2-A3A6-6CF258367DBB}" type="presParOf" srcId="{3AE6F8CF-A216-4896-B8F4-800EAB4CA126}" destId="{2F4F44BE-3A73-445E-8E95-31F0F5C677CB}" srcOrd="6" destOrd="0" presId="urn:microsoft.com/office/officeart/2008/layout/RadialCluster"/>
    <dgm:cxn modelId="{B54F7953-B192-4F62-AEEC-ED0A693DAD8B}" type="presParOf" srcId="{AB31CB9F-72A0-44D8-A269-D8DD5ED9CD19}" destId="{8AAFC746-5C25-4676-9002-7E295E4FC35D}" srcOrd="4" destOrd="0" presId="urn:microsoft.com/office/officeart/2008/layout/RadialCluster"/>
    <dgm:cxn modelId="{229917F8-9395-4BF4-89E5-1298A4E83E72}" type="presParOf" srcId="{AB31CB9F-72A0-44D8-A269-D8DD5ED9CD19}" destId="{43190BF1-D1C3-4B5B-8090-CCBFAB4CBEA9}" srcOrd="5" destOrd="0" presId="urn:microsoft.com/office/officeart/2008/layout/RadialCluster"/>
    <dgm:cxn modelId="{5537DF26-B7AE-427B-806C-69D85F53C477}" type="presParOf" srcId="{43190BF1-D1C3-4B5B-8090-CCBFAB4CBEA9}" destId="{746B77A9-9790-4C8D-8C2C-5B3E397CF404}" srcOrd="0" destOrd="0" presId="urn:microsoft.com/office/officeart/2008/layout/RadialCluster"/>
    <dgm:cxn modelId="{C95E6B3C-1875-4DA4-8D56-78BFF3636020}" type="presParOf" srcId="{43190BF1-D1C3-4B5B-8090-CCBFAB4CBEA9}" destId="{819724BE-D2AD-440E-9667-338BFC30A3A1}" srcOrd="1" destOrd="0" presId="urn:microsoft.com/office/officeart/2008/layout/RadialCluster"/>
    <dgm:cxn modelId="{A7BCD55C-77E7-4B55-817D-50E98922C3C2}" type="presParOf" srcId="{43190BF1-D1C3-4B5B-8090-CCBFAB4CBEA9}" destId="{0BF2BC5F-9205-41B0-948B-04C6BEAF1321}" srcOrd="2" destOrd="0" presId="urn:microsoft.com/office/officeart/2008/layout/RadialCluster"/>
    <dgm:cxn modelId="{E20C101D-0CAC-4ED6-BE3F-6551EF365B8B}" type="presParOf" srcId="{AB31CB9F-72A0-44D8-A269-D8DD5ED9CD19}" destId="{A187A018-A2FE-4E0E-ABC9-2F460E77554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2CA174-6061-4106-936C-DB87F631E9EB}" type="doc">
      <dgm:prSet loTypeId="urn:microsoft.com/office/officeart/2005/8/layout/hList7" loCatId="relationship" qsTypeId="urn:microsoft.com/office/officeart/2005/8/quickstyle/simple1" qsCatId="simple" csTypeId="urn:microsoft.com/office/officeart/2005/8/colors/accent1_5" csCatId="accent1" phldr="1"/>
      <dgm:spPr/>
    </dgm:pt>
    <dgm:pt modelId="{44A36440-C044-4AFC-AC2B-0DB2AC9E191C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CBB94E3F-99C8-4969-A642-FEC8AAB7122F}" type="parTrans" cxnId="{5EA84D35-BB34-43A0-AC2F-631D5B3D8418}">
      <dgm:prSet/>
      <dgm:spPr/>
      <dgm:t>
        <a:bodyPr/>
        <a:lstStyle/>
        <a:p>
          <a:endParaRPr lang="en-US"/>
        </a:p>
      </dgm:t>
    </dgm:pt>
    <dgm:pt modelId="{7DD77B2A-25F3-4B29-BEC4-780CEE44CB3E}" type="sibTrans" cxnId="{5EA84D35-BB34-43A0-AC2F-631D5B3D8418}">
      <dgm:prSet/>
      <dgm:spPr/>
      <dgm:t>
        <a:bodyPr/>
        <a:lstStyle/>
        <a:p>
          <a:endParaRPr lang="en-US"/>
        </a:p>
      </dgm:t>
    </dgm:pt>
    <dgm:pt modelId="{9F365186-9637-40E7-9D94-91FB61CEE4B8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2DF984F9-6C03-4EEA-910C-6D11A125F593}" type="parTrans" cxnId="{59445B87-6896-4627-942E-D26D11AAB978}">
      <dgm:prSet/>
      <dgm:spPr/>
      <dgm:t>
        <a:bodyPr/>
        <a:lstStyle/>
        <a:p>
          <a:endParaRPr lang="en-US"/>
        </a:p>
      </dgm:t>
    </dgm:pt>
    <dgm:pt modelId="{0AC1CFC1-1CF0-4732-A08D-C8E668C21F15}" type="sibTrans" cxnId="{59445B87-6896-4627-942E-D26D11AAB978}">
      <dgm:prSet/>
      <dgm:spPr/>
      <dgm:t>
        <a:bodyPr/>
        <a:lstStyle/>
        <a:p>
          <a:endParaRPr lang="en-US"/>
        </a:p>
      </dgm:t>
    </dgm:pt>
    <dgm:pt modelId="{564E0BE6-27CD-4894-BC91-F754C4A1AE64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FD0D3319-F3FB-403A-BF36-BEDA68D8051C}" type="parTrans" cxnId="{CE3F9EC1-7CCB-4C0C-9CC5-ED735A97D4F5}">
      <dgm:prSet/>
      <dgm:spPr/>
      <dgm:t>
        <a:bodyPr/>
        <a:lstStyle/>
        <a:p>
          <a:endParaRPr lang="en-US"/>
        </a:p>
      </dgm:t>
    </dgm:pt>
    <dgm:pt modelId="{B6A7000A-A3CA-49AD-BA80-4EAE4C6EE5E7}" type="sibTrans" cxnId="{CE3F9EC1-7CCB-4C0C-9CC5-ED735A97D4F5}">
      <dgm:prSet/>
      <dgm:spPr/>
      <dgm:t>
        <a:bodyPr/>
        <a:lstStyle/>
        <a:p>
          <a:endParaRPr lang="en-US"/>
        </a:p>
      </dgm:t>
    </dgm:pt>
    <dgm:pt modelId="{2DF4F669-2BA7-4760-9BE5-6E1BC790AB5D}" type="pres">
      <dgm:prSet presAssocID="{412CA174-6061-4106-936C-DB87F631E9EB}" presName="Name0" presStyleCnt="0">
        <dgm:presLayoutVars>
          <dgm:dir/>
          <dgm:resizeHandles val="exact"/>
        </dgm:presLayoutVars>
      </dgm:prSet>
      <dgm:spPr/>
    </dgm:pt>
    <dgm:pt modelId="{24076299-3833-45F1-9E72-8B1955D6A58E}" type="pres">
      <dgm:prSet presAssocID="{412CA174-6061-4106-936C-DB87F631E9EB}" presName="fgShape" presStyleLbl="fgShp" presStyleIdx="0" presStyleCnt="1"/>
      <dgm:spPr/>
    </dgm:pt>
    <dgm:pt modelId="{E0545172-3F79-4957-9EB8-8462F6B778EE}" type="pres">
      <dgm:prSet presAssocID="{412CA174-6061-4106-936C-DB87F631E9EB}" presName="linComp" presStyleCnt="0"/>
      <dgm:spPr/>
    </dgm:pt>
    <dgm:pt modelId="{E83A773F-9347-4F44-942D-D1E511034D26}" type="pres">
      <dgm:prSet presAssocID="{44A36440-C044-4AFC-AC2B-0DB2AC9E191C}" presName="compNode" presStyleCnt="0"/>
      <dgm:spPr/>
    </dgm:pt>
    <dgm:pt modelId="{9DA2373B-2C93-4757-B244-C8D55C880082}" type="pres">
      <dgm:prSet presAssocID="{44A36440-C044-4AFC-AC2B-0DB2AC9E191C}" presName="bkgdShape" presStyleLbl="node1" presStyleIdx="0" presStyleCnt="3"/>
      <dgm:spPr/>
    </dgm:pt>
    <dgm:pt modelId="{B9698694-1695-4776-A208-6C3936420C05}" type="pres">
      <dgm:prSet presAssocID="{44A36440-C044-4AFC-AC2B-0DB2AC9E191C}" presName="nodeTx" presStyleLbl="node1" presStyleIdx="0" presStyleCnt="3">
        <dgm:presLayoutVars>
          <dgm:bulletEnabled val="1"/>
        </dgm:presLayoutVars>
      </dgm:prSet>
      <dgm:spPr/>
    </dgm:pt>
    <dgm:pt modelId="{3C131B49-01FF-43FC-9C1D-27F7117D928E}" type="pres">
      <dgm:prSet presAssocID="{44A36440-C044-4AFC-AC2B-0DB2AC9E191C}" presName="invisiNode" presStyleLbl="node1" presStyleIdx="0" presStyleCnt="3"/>
      <dgm:spPr/>
    </dgm:pt>
    <dgm:pt modelId="{D4EB00BB-5881-4D4A-AEC3-F8EBBD35B37F}" type="pres">
      <dgm:prSet presAssocID="{44A36440-C044-4AFC-AC2B-0DB2AC9E191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D73AAE-F10E-4625-A0A9-A100D42A75CB}" type="pres">
      <dgm:prSet presAssocID="{7DD77B2A-25F3-4B29-BEC4-780CEE44CB3E}" presName="sibTrans" presStyleLbl="sibTrans2D1" presStyleIdx="0" presStyleCnt="0"/>
      <dgm:spPr/>
    </dgm:pt>
    <dgm:pt modelId="{DA5D9ECF-49AA-46AA-B447-B4035C049BE4}" type="pres">
      <dgm:prSet presAssocID="{9F365186-9637-40E7-9D94-91FB61CEE4B8}" presName="compNode" presStyleCnt="0"/>
      <dgm:spPr/>
    </dgm:pt>
    <dgm:pt modelId="{FB620026-D40C-4000-A51C-CFC7629FD18A}" type="pres">
      <dgm:prSet presAssocID="{9F365186-9637-40E7-9D94-91FB61CEE4B8}" presName="bkgdShape" presStyleLbl="node1" presStyleIdx="1" presStyleCnt="3"/>
      <dgm:spPr/>
    </dgm:pt>
    <dgm:pt modelId="{0AD50BDB-9C7C-4093-9E93-968D31F71BCA}" type="pres">
      <dgm:prSet presAssocID="{9F365186-9637-40E7-9D94-91FB61CEE4B8}" presName="nodeTx" presStyleLbl="node1" presStyleIdx="1" presStyleCnt="3">
        <dgm:presLayoutVars>
          <dgm:bulletEnabled val="1"/>
        </dgm:presLayoutVars>
      </dgm:prSet>
      <dgm:spPr/>
    </dgm:pt>
    <dgm:pt modelId="{F30DBA3D-D9FE-4F30-8F3B-B5057ADCB3C2}" type="pres">
      <dgm:prSet presAssocID="{9F365186-9637-40E7-9D94-91FB61CEE4B8}" presName="invisiNode" presStyleLbl="node1" presStyleIdx="1" presStyleCnt="3"/>
      <dgm:spPr/>
    </dgm:pt>
    <dgm:pt modelId="{78B85EB2-B637-4EB4-A139-C1748B11CB08}" type="pres">
      <dgm:prSet presAssocID="{9F365186-9637-40E7-9D94-91FB61CEE4B8}" presName="imagNode" presStyleLbl="fgImgPlace1" presStyleIdx="1" presStyleCnt="3"/>
      <dgm:spPr/>
    </dgm:pt>
    <dgm:pt modelId="{1B2E1430-4D3C-44A0-B8D5-4551FA9127A4}" type="pres">
      <dgm:prSet presAssocID="{0AC1CFC1-1CF0-4732-A08D-C8E668C21F15}" presName="sibTrans" presStyleLbl="sibTrans2D1" presStyleIdx="0" presStyleCnt="0"/>
      <dgm:spPr/>
    </dgm:pt>
    <dgm:pt modelId="{C8029DF6-2FDC-42FA-87E8-EDBAB036087E}" type="pres">
      <dgm:prSet presAssocID="{564E0BE6-27CD-4894-BC91-F754C4A1AE64}" presName="compNode" presStyleCnt="0"/>
      <dgm:spPr/>
    </dgm:pt>
    <dgm:pt modelId="{B0369BC4-A4EA-4E0C-9F03-4FF2B4EDFD77}" type="pres">
      <dgm:prSet presAssocID="{564E0BE6-27CD-4894-BC91-F754C4A1AE64}" presName="bkgdShape" presStyleLbl="node1" presStyleIdx="2" presStyleCnt="3" custLinFactNeighborX="67112" custLinFactNeighborY="-1429"/>
      <dgm:spPr/>
    </dgm:pt>
    <dgm:pt modelId="{E4A78685-5900-4D8A-80C4-286B79564E7E}" type="pres">
      <dgm:prSet presAssocID="{564E0BE6-27CD-4894-BC91-F754C4A1AE64}" presName="nodeTx" presStyleLbl="node1" presStyleIdx="2" presStyleCnt="3">
        <dgm:presLayoutVars>
          <dgm:bulletEnabled val="1"/>
        </dgm:presLayoutVars>
      </dgm:prSet>
      <dgm:spPr/>
    </dgm:pt>
    <dgm:pt modelId="{D47EF028-1D88-4643-9075-310EC2A83233}" type="pres">
      <dgm:prSet presAssocID="{564E0BE6-27CD-4894-BC91-F754C4A1AE64}" presName="invisiNode" presStyleLbl="node1" presStyleIdx="2" presStyleCnt="3"/>
      <dgm:spPr/>
    </dgm:pt>
    <dgm:pt modelId="{130EC317-3B7B-4190-9859-AE03C6549611}" type="pres">
      <dgm:prSet presAssocID="{564E0BE6-27CD-4894-BC91-F754C4A1AE64}" presName="imagNode" presStyleLbl="fgImgPlace1" presStyleIdx="2" presStyleCnt="3"/>
      <dgm:spPr/>
    </dgm:pt>
  </dgm:ptLst>
  <dgm:cxnLst>
    <dgm:cxn modelId="{F31BD098-DE8C-498C-AC74-FF928C715884}" type="presOf" srcId="{9F365186-9637-40E7-9D94-91FB61CEE4B8}" destId="{0AD50BDB-9C7C-4093-9E93-968D31F71BCA}" srcOrd="1" destOrd="0" presId="urn:microsoft.com/office/officeart/2005/8/layout/hList7"/>
    <dgm:cxn modelId="{B18B5D44-EA9F-43B3-95E0-55979E02A087}" type="presOf" srcId="{44A36440-C044-4AFC-AC2B-0DB2AC9E191C}" destId="{B9698694-1695-4776-A208-6C3936420C05}" srcOrd="1" destOrd="0" presId="urn:microsoft.com/office/officeart/2005/8/layout/hList7"/>
    <dgm:cxn modelId="{14CC1122-01A4-4FBE-A766-2056825E68EA}" type="presOf" srcId="{9F365186-9637-40E7-9D94-91FB61CEE4B8}" destId="{FB620026-D40C-4000-A51C-CFC7629FD18A}" srcOrd="0" destOrd="0" presId="urn:microsoft.com/office/officeart/2005/8/layout/hList7"/>
    <dgm:cxn modelId="{DA00E18D-5562-40BE-9D66-F0204F065BAF}" type="presOf" srcId="{44A36440-C044-4AFC-AC2B-0DB2AC9E191C}" destId="{9DA2373B-2C93-4757-B244-C8D55C880082}" srcOrd="0" destOrd="0" presId="urn:microsoft.com/office/officeart/2005/8/layout/hList7"/>
    <dgm:cxn modelId="{DE9B2352-CE7A-4692-B8D5-BE259D6C61D0}" type="presOf" srcId="{412CA174-6061-4106-936C-DB87F631E9EB}" destId="{2DF4F669-2BA7-4760-9BE5-6E1BC790AB5D}" srcOrd="0" destOrd="0" presId="urn:microsoft.com/office/officeart/2005/8/layout/hList7"/>
    <dgm:cxn modelId="{E2A97992-ED4C-4FDE-B7B2-8114BF3C0E6A}" type="presOf" srcId="{7DD77B2A-25F3-4B29-BEC4-780CEE44CB3E}" destId="{53D73AAE-F10E-4625-A0A9-A100D42A75CB}" srcOrd="0" destOrd="0" presId="urn:microsoft.com/office/officeart/2005/8/layout/hList7"/>
    <dgm:cxn modelId="{CE3F9EC1-7CCB-4C0C-9CC5-ED735A97D4F5}" srcId="{412CA174-6061-4106-936C-DB87F631E9EB}" destId="{564E0BE6-27CD-4894-BC91-F754C4A1AE64}" srcOrd="2" destOrd="0" parTransId="{FD0D3319-F3FB-403A-BF36-BEDA68D8051C}" sibTransId="{B6A7000A-A3CA-49AD-BA80-4EAE4C6EE5E7}"/>
    <dgm:cxn modelId="{59445B87-6896-4627-942E-D26D11AAB978}" srcId="{412CA174-6061-4106-936C-DB87F631E9EB}" destId="{9F365186-9637-40E7-9D94-91FB61CEE4B8}" srcOrd="1" destOrd="0" parTransId="{2DF984F9-6C03-4EEA-910C-6D11A125F593}" sibTransId="{0AC1CFC1-1CF0-4732-A08D-C8E668C21F15}"/>
    <dgm:cxn modelId="{F43EF4C9-383B-4584-85ED-717C81CCB855}" type="presOf" srcId="{0AC1CFC1-1CF0-4732-A08D-C8E668C21F15}" destId="{1B2E1430-4D3C-44A0-B8D5-4551FA9127A4}" srcOrd="0" destOrd="0" presId="urn:microsoft.com/office/officeart/2005/8/layout/hList7"/>
    <dgm:cxn modelId="{5EA84D35-BB34-43A0-AC2F-631D5B3D8418}" srcId="{412CA174-6061-4106-936C-DB87F631E9EB}" destId="{44A36440-C044-4AFC-AC2B-0DB2AC9E191C}" srcOrd="0" destOrd="0" parTransId="{CBB94E3F-99C8-4969-A642-FEC8AAB7122F}" sibTransId="{7DD77B2A-25F3-4B29-BEC4-780CEE44CB3E}"/>
    <dgm:cxn modelId="{8238D9A7-7BFB-4A54-A435-BECB50EB58FD}" type="presOf" srcId="{564E0BE6-27CD-4894-BC91-F754C4A1AE64}" destId="{E4A78685-5900-4D8A-80C4-286B79564E7E}" srcOrd="1" destOrd="0" presId="urn:microsoft.com/office/officeart/2005/8/layout/hList7"/>
    <dgm:cxn modelId="{9B51F340-5122-4AD7-B6BC-99724B728AB1}" type="presOf" srcId="{564E0BE6-27CD-4894-BC91-F754C4A1AE64}" destId="{B0369BC4-A4EA-4E0C-9F03-4FF2B4EDFD77}" srcOrd="0" destOrd="0" presId="urn:microsoft.com/office/officeart/2005/8/layout/hList7"/>
    <dgm:cxn modelId="{8B935EFE-552A-4BE2-A318-BBAC150C2A2F}" type="presParOf" srcId="{2DF4F669-2BA7-4760-9BE5-6E1BC790AB5D}" destId="{24076299-3833-45F1-9E72-8B1955D6A58E}" srcOrd="0" destOrd="0" presId="urn:microsoft.com/office/officeart/2005/8/layout/hList7"/>
    <dgm:cxn modelId="{04515F10-1CD5-44DA-909B-E8B64EB0D42A}" type="presParOf" srcId="{2DF4F669-2BA7-4760-9BE5-6E1BC790AB5D}" destId="{E0545172-3F79-4957-9EB8-8462F6B778EE}" srcOrd="1" destOrd="0" presId="urn:microsoft.com/office/officeart/2005/8/layout/hList7"/>
    <dgm:cxn modelId="{21C1381A-5730-4EE5-9D16-AE392B03592B}" type="presParOf" srcId="{E0545172-3F79-4957-9EB8-8462F6B778EE}" destId="{E83A773F-9347-4F44-942D-D1E511034D26}" srcOrd="0" destOrd="0" presId="urn:microsoft.com/office/officeart/2005/8/layout/hList7"/>
    <dgm:cxn modelId="{83727492-5AF2-4B83-8708-83831736F2CF}" type="presParOf" srcId="{E83A773F-9347-4F44-942D-D1E511034D26}" destId="{9DA2373B-2C93-4757-B244-C8D55C880082}" srcOrd="0" destOrd="0" presId="urn:microsoft.com/office/officeart/2005/8/layout/hList7"/>
    <dgm:cxn modelId="{8D356730-D245-4073-A6E4-516014E7E196}" type="presParOf" srcId="{E83A773F-9347-4F44-942D-D1E511034D26}" destId="{B9698694-1695-4776-A208-6C3936420C05}" srcOrd="1" destOrd="0" presId="urn:microsoft.com/office/officeart/2005/8/layout/hList7"/>
    <dgm:cxn modelId="{AD6BCAA7-1140-4B01-AAF8-692F9B8E8857}" type="presParOf" srcId="{E83A773F-9347-4F44-942D-D1E511034D26}" destId="{3C131B49-01FF-43FC-9C1D-27F7117D928E}" srcOrd="2" destOrd="0" presId="urn:microsoft.com/office/officeart/2005/8/layout/hList7"/>
    <dgm:cxn modelId="{FF051AAA-51AE-4CD2-A935-C1B143C87516}" type="presParOf" srcId="{E83A773F-9347-4F44-942D-D1E511034D26}" destId="{D4EB00BB-5881-4D4A-AEC3-F8EBBD35B37F}" srcOrd="3" destOrd="0" presId="urn:microsoft.com/office/officeart/2005/8/layout/hList7"/>
    <dgm:cxn modelId="{61003D62-AC8E-4AD4-A821-7FAEC7061C57}" type="presParOf" srcId="{E0545172-3F79-4957-9EB8-8462F6B778EE}" destId="{53D73AAE-F10E-4625-A0A9-A100D42A75CB}" srcOrd="1" destOrd="0" presId="urn:microsoft.com/office/officeart/2005/8/layout/hList7"/>
    <dgm:cxn modelId="{0994C4EA-71BE-41E7-9BC5-34CF2564FF97}" type="presParOf" srcId="{E0545172-3F79-4957-9EB8-8462F6B778EE}" destId="{DA5D9ECF-49AA-46AA-B447-B4035C049BE4}" srcOrd="2" destOrd="0" presId="urn:microsoft.com/office/officeart/2005/8/layout/hList7"/>
    <dgm:cxn modelId="{DDD1F42F-07CF-4592-ABB5-E2F2DF2BACD2}" type="presParOf" srcId="{DA5D9ECF-49AA-46AA-B447-B4035C049BE4}" destId="{FB620026-D40C-4000-A51C-CFC7629FD18A}" srcOrd="0" destOrd="0" presId="urn:microsoft.com/office/officeart/2005/8/layout/hList7"/>
    <dgm:cxn modelId="{B70A37EF-C8A5-43AB-A6AF-5BB3C1FAC517}" type="presParOf" srcId="{DA5D9ECF-49AA-46AA-B447-B4035C049BE4}" destId="{0AD50BDB-9C7C-4093-9E93-968D31F71BCA}" srcOrd="1" destOrd="0" presId="urn:microsoft.com/office/officeart/2005/8/layout/hList7"/>
    <dgm:cxn modelId="{0D6894A6-084C-45A6-B4A7-9A84F27AE93F}" type="presParOf" srcId="{DA5D9ECF-49AA-46AA-B447-B4035C049BE4}" destId="{F30DBA3D-D9FE-4F30-8F3B-B5057ADCB3C2}" srcOrd="2" destOrd="0" presId="urn:microsoft.com/office/officeart/2005/8/layout/hList7"/>
    <dgm:cxn modelId="{08EBDF94-DBE3-4328-B9E4-714D1183F2AA}" type="presParOf" srcId="{DA5D9ECF-49AA-46AA-B447-B4035C049BE4}" destId="{78B85EB2-B637-4EB4-A139-C1748B11CB08}" srcOrd="3" destOrd="0" presId="urn:microsoft.com/office/officeart/2005/8/layout/hList7"/>
    <dgm:cxn modelId="{EFEEA3DD-CDDB-4514-93CF-6D21667BAC25}" type="presParOf" srcId="{E0545172-3F79-4957-9EB8-8462F6B778EE}" destId="{1B2E1430-4D3C-44A0-B8D5-4551FA9127A4}" srcOrd="3" destOrd="0" presId="urn:microsoft.com/office/officeart/2005/8/layout/hList7"/>
    <dgm:cxn modelId="{E95D2884-E2A2-4BD9-AD20-39CDB16448A1}" type="presParOf" srcId="{E0545172-3F79-4957-9EB8-8462F6B778EE}" destId="{C8029DF6-2FDC-42FA-87E8-EDBAB036087E}" srcOrd="4" destOrd="0" presId="urn:microsoft.com/office/officeart/2005/8/layout/hList7"/>
    <dgm:cxn modelId="{D46910A4-8E75-4110-BC4E-D992F0AB8B62}" type="presParOf" srcId="{C8029DF6-2FDC-42FA-87E8-EDBAB036087E}" destId="{B0369BC4-A4EA-4E0C-9F03-4FF2B4EDFD77}" srcOrd="0" destOrd="0" presId="urn:microsoft.com/office/officeart/2005/8/layout/hList7"/>
    <dgm:cxn modelId="{CDFBA2FA-0A07-40B6-9B4A-E4D152AA5276}" type="presParOf" srcId="{C8029DF6-2FDC-42FA-87E8-EDBAB036087E}" destId="{E4A78685-5900-4D8A-80C4-286B79564E7E}" srcOrd="1" destOrd="0" presId="urn:microsoft.com/office/officeart/2005/8/layout/hList7"/>
    <dgm:cxn modelId="{0433C4A0-C03B-488C-B122-A6520B7206FC}" type="presParOf" srcId="{C8029DF6-2FDC-42FA-87E8-EDBAB036087E}" destId="{D47EF028-1D88-4643-9075-310EC2A83233}" srcOrd="2" destOrd="0" presId="urn:microsoft.com/office/officeart/2005/8/layout/hList7"/>
    <dgm:cxn modelId="{B3E701A0-C719-45F9-B431-D06E9555FB0E}" type="presParOf" srcId="{C8029DF6-2FDC-42FA-87E8-EDBAB036087E}" destId="{130EC317-3B7B-4190-9859-AE03C654961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D73F7D-F390-4968-9768-EB77D7C27648}" type="doc">
      <dgm:prSet loTypeId="urn:microsoft.com/office/officeart/2005/8/layout/bProcess4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4A81C4-6294-4FD5-8B43-1E6BE29BDA68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729F81-E701-46CD-8D76-0D5C1A8A0387}" type="parTrans" cxnId="{5EFFC344-58B3-477F-97CC-A0A700B56BD6}">
      <dgm:prSet/>
      <dgm:spPr/>
      <dgm:t>
        <a:bodyPr/>
        <a:lstStyle/>
        <a:p>
          <a:endParaRPr lang="en-US"/>
        </a:p>
      </dgm:t>
    </dgm:pt>
    <dgm:pt modelId="{F35BB809-AA59-492C-89D5-7B9178C40494}" type="sibTrans" cxnId="{5EFFC344-58B3-477F-97CC-A0A700B56BD6}">
      <dgm:prSet/>
      <dgm:spPr/>
      <dgm:t>
        <a:bodyPr/>
        <a:lstStyle/>
        <a:p>
          <a:endParaRPr lang="en-US"/>
        </a:p>
      </dgm:t>
    </dgm:pt>
    <dgm:pt modelId="{9C9E2ED0-6AC8-4CA1-A151-87BD10BE630C}">
      <dgm:prSet phldrT="[Text]"/>
      <dgm:spPr/>
      <dgm:t>
        <a:bodyPr/>
        <a:lstStyle/>
        <a:p>
          <a:r>
            <a:rPr lang="en-US" dirty="0"/>
            <a:t>Repository Component OR Data Access layer</a:t>
          </a:r>
        </a:p>
      </dgm:t>
    </dgm:pt>
    <dgm:pt modelId="{575E5765-C613-4975-ACB5-ED23FB2949CF}" type="parTrans" cxnId="{AC4FE75E-E5C2-4936-99B3-1D63372A3D9A}">
      <dgm:prSet/>
      <dgm:spPr/>
      <dgm:t>
        <a:bodyPr/>
        <a:lstStyle/>
        <a:p>
          <a:endParaRPr lang="en-US"/>
        </a:p>
      </dgm:t>
    </dgm:pt>
    <dgm:pt modelId="{95B5F31D-8853-4171-8CFC-F3D7EFD2EE9D}" type="sibTrans" cxnId="{AC4FE75E-E5C2-4936-99B3-1D63372A3D9A}">
      <dgm:prSet/>
      <dgm:spPr/>
      <dgm:t>
        <a:bodyPr/>
        <a:lstStyle/>
        <a:p>
          <a:endParaRPr lang="en-US"/>
        </a:p>
      </dgm:t>
    </dgm:pt>
    <dgm:pt modelId="{720E3DF0-98D2-4564-9AAF-5AA814574608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3319860D-4D94-4D5E-BD38-85059CC7C9CF}" type="parTrans" cxnId="{92063936-60C2-40CC-86A6-626184AA70B9}">
      <dgm:prSet/>
      <dgm:spPr/>
      <dgm:t>
        <a:bodyPr/>
        <a:lstStyle/>
        <a:p>
          <a:endParaRPr lang="en-US"/>
        </a:p>
      </dgm:t>
    </dgm:pt>
    <dgm:pt modelId="{C9639100-B1B1-42FC-9263-66013D1559DD}" type="sibTrans" cxnId="{92063936-60C2-40CC-86A6-626184AA70B9}">
      <dgm:prSet/>
      <dgm:spPr/>
      <dgm:t>
        <a:bodyPr/>
        <a:lstStyle/>
        <a:p>
          <a:endParaRPr lang="en-US"/>
        </a:p>
      </dgm:t>
    </dgm:pt>
    <dgm:pt modelId="{E71A9596-3817-45C8-8D31-EE2D826D0E3B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5E7412E6-A956-4815-B8D6-2E41D3CB1034}" type="parTrans" cxnId="{269A27F8-0EC8-4E8A-9ECA-AE8C41604372}">
      <dgm:prSet/>
      <dgm:spPr/>
      <dgm:t>
        <a:bodyPr/>
        <a:lstStyle/>
        <a:p>
          <a:endParaRPr lang="en-US"/>
        </a:p>
      </dgm:t>
    </dgm:pt>
    <dgm:pt modelId="{B2FCA446-C2DE-44D6-8F12-642A34204796}" type="sibTrans" cxnId="{269A27F8-0EC8-4E8A-9ECA-AE8C41604372}">
      <dgm:prSet/>
      <dgm:spPr/>
      <dgm:t>
        <a:bodyPr/>
        <a:lstStyle/>
        <a:p>
          <a:endParaRPr lang="en-US"/>
        </a:p>
      </dgm:t>
    </dgm:pt>
    <dgm:pt modelId="{1C21ADF0-1CD1-40F6-8059-6C78D8E97565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1CA799C0-532B-4276-8375-547656738055}" type="parTrans" cxnId="{126398EB-3734-45A6-B665-174D223C3194}">
      <dgm:prSet/>
      <dgm:spPr/>
      <dgm:t>
        <a:bodyPr/>
        <a:lstStyle/>
        <a:p>
          <a:endParaRPr lang="en-US"/>
        </a:p>
      </dgm:t>
    </dgm:pt>
    <dgm:pt modelId="{0EAC108D-83BA-43CD-9A75-3170819B41E0}" type="sibTrans" cxnId="{126398EB-3734-45A6-B665-174D223C3194}">
      <dgm:prSet/>
      <dgm:spPr/>
      <dgm:t>
        <a:bodyPr/>
        <a:lstStyle/>
        <a:p>
          <a:endParaRPr lang="en-US"/>
        </a:p>
      </dgm:t>
    </dgm:pt>
    <dgm:pt modelId="{811CE029-C572-4411-B2B6-616ED07CEDA1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6A6B1AEC-D73B-4C24-8C59-39A6323D6ABA}" type="parTrans" cxnId="{3F3C0A9B-1508-4AEA-BCE5-965F2603E6C0}">
      <dgm:prSet/>
      <dgm:spPr/>
      <dgm:t>
        <a:bodyPr/>
        <a:lstStyle/>
        <a:p>
          <a:endParaRPr lang="en-US"/>
        </a:p>
      </dgm:t>
    </dgm:pt>
    <dgm:pt modelId="{84695D63-2FC7-4E20-84B8-B71986302D5F}" type="sibTrans" cxnId="{3F3C0A9B-1508-4AEA-BCE5-965F2603E6C0}">
      <dgm:prSet/>
      <dgm:spPr/>
      <dgm:t>
        <a:bodyPr/>
        <a:lstStyle/>
        <a:p>
          <a:endParaRPr lang="en-US"/>
        </a:p>
      </dgm:t>
    </dgm:pt>
    <dgm:pt modelId="{30CB49D0-501A-4E7E-B56E-3A4E0217365E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F0598CE3-B137-4A55-9487-BF3E46AF1B5D}" type="parTrans" cxnId="{64DF36C4-1BD4-4FC6-86EE-1B90863B3136}">
      <dgm:prSet/>
      <dgm:spPr/>
      <dgm:t>
        <a:bodyPr/>
        <a:lstStyle/>
        <a:p>
          <a:endParaRPr lang="en-US"/>
        </a:p>
      </dgm:t>
    </dgm:pt>
    <dgm:pt modelId="{0377F58A-D3EE-4118-AC91-23E0EE42E718}" type="sibTrans" cxnId="{64DF36C4-1BD4-4FC6-86EE-1B90863B3136}">
      <dgm:prSet/>
      <dgm:spPr/>
      <dgm:t>
        <a:bodyPr/>
        <a:lstStyle/>
        <a:p>
          <a:endParaRPr lang="en-US"/>
        </a:p>
      </dgm:t>
    </dgm:pt>
    <dgm:pt modelId="{876F6230-40F0-40B0-949F-D3DA44CBFA0C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F0174DDD-964D-40AD-819E-04390A2B31B9}" type="parTrans" cxnId="{DB3BE1EB-30D5-4337-ACDF-E9B4D7456EA5}">
      <dgm:prSet/>
      <dgm:spPr/>
      <dgm:t>
        <a:bodyPr/>
        <a:lstStyle/>
        <a:p>
          <a:endParaRPr lang="en-US"/>
        </a:p>
      </dgm:t>
    </dgm:pt>
    <dgm:pt modelId="{8F5D112D-F22C-48E4-A128-5B5492B3D3D2}" type="sibTrans" cxnId="{DB3BE1EB-30D5-4337-ACDF-E9B4D7456EA5}">
      <dgm:prSet/>
      <dgm:spPr/>
      <dgm:t>
        <a:bodyPr/>
        <a:lstStyle/>
        <a:p>
          <a:endParaRPr lang="en-US"/>
        </a:p>
      </dgm:t>
    </dgm:pt>
    <dgm:pt modelId="{E5EA6F97-1B0B-492C-8C41-099C86F68FEF}" type="pres">
      <dgm:prSet presAssocID="{07D73F7D-F390-4968-9768-EB77D7C27648}" presName="Name0" presStyleCnt="0">
        <dgm:presLayoutVars>
          <dgm:dir/>
          <dgm:resizeHandles/>
        </dgm:presLayoutVars>
      </dgm:prSet>
      <dgm:spPr/>
    </dgm:pt>
    <dgm:pt modelId="{28B83E91-ED91-4176-9AEB-97AA0913C199}" type="pres">
      <dgm:prSet presAssocID="{294A81C4-6294-4FD5-8B43-1E6BE29BDA68}" presName="compNode" presStyleCnt="0"/>
      <dgm:spPr/>
    </dgm:pt>
    <dgm:pt modelId="{901CD91B-3C3B-42AC-BA85-B012CE13E8AB}" type="pres">
      <dgm:prSet presAssocID="{294A81C4-6294-4FD5-8B43-1E6BE29BDA68}" presName="dummyConnPt" presStyleCnt="0"/>
      <dgm:spPr/>
    </dgm:pt>
    <dgm:pt modelId="{72FDB062-1808-482B-9AE6-5BF62CB9AF00}" type="pres">
      <dgm:prSet presAssocID="{294A81C4-6294-4FD5-8B43-1E6BE29BDA68}" presName="node" presStyleLbl="node1" presStyleIdx="0" presStyleCnt="8">
        <dgm:presLayoutVars>
          <dgm:bulletEnabled val="1"/>
        </dgm:presLayoutVars>
      </dgm:prSet>
      <dgm:spPr/>
    </dgm:pt>
    <dgm:pt modelId="{2C811508-3C27-4249-B6A1-CA2DA5A7DC02}" type="pres">
      <dgm:prSet presAssocID="{F35BB809-AA59-492C-89D5-7B9178C40494}" presName="sibTrans" presStyleLbl="bgSibTrans2D1" presStyleIdx="0" presStyleCnt="7"/>
      <dgm:spPr/>
    </dgm:pt>
    <dgm:pt modelId="{E1FB45B5-D420-4A68-B9B8-7F325C36756B}" type="pres">
      <dgm:prSet presAssocID="{9C9E2ED0-6AC8-4CA1-A151-87BD10BE630C}" presName="compNode" presStyleCnt="0"/>
      <dgm:spPr/>
    </dgm:pt>
    <dgm:pt modelId="{4AFEDD3A-3CBF-4451-B878-AF27DA282DDF}" type="pres">
      <dgm:prSet presAssocID="{9C9E2ED0-6AC8-4CA1-A151-87BD10BE630C}" presName="dummyConnPt" presStyleCnt="0"/>
      <dgm:spPr/>
    </dgm:pt>
    <dgm:pt modelId="{8AA530D9-3511-4A33-A6B3-F06803042C38}" type="pres">
      <dgm:prSet presAssocID="{9C9E2ED0-6AC8-4CA1-A151-87BD10BE630C}" presName="node" presStyleLbl="node1" presStyleIdx="1" presStyleCnt="8">
        <dgm:presLayoutVars>
          <dgm:bulletEnabled val="1"/>
        </dgm:presLayoutVars>
      </dgm:prSet>
      <dgm:spPr/>
    </dgm:pt>
    <dgm:pt modelId="{46989D7F-4E49-43B0-B95A-74228CC53C23}" type="pres">
      <dgm:prSet presAssocID="{95B5F31D-8853-4171-8CFC-F3D7EFD2EE9D}" presName="sibTrans" presStyleLbl="bgSibTrans2D1" presStyleIdx="1" presStyleCnt="7"/>
      <dgm:spPr/>
    </dgm:pt>
    <dgm:pt modelId="{C141EB10-2B3A-43D3-9F66-893C7374AFCB}" type="pres">
      <dgm:prSet presAssocID="{720E3DF0-98D2-4564-9AAF-5AA814574608}" presName="compNode" presStyleCnt="0"/>
      <dgm:spPr/>
    </dgm:pt>
    <dgm:pt modelId="{7CA99616-4E22-4F47-AD0A-AB142F7BE1D0}" type="pres">
      <dgm:prSet presAssocID="{720E3DF0-98D2-4564-9AAF-5AA814574608}" presName="dummyConnPt" presStyleCnt="0"/>
      <dgm:spPr/>
    </dgm:pt>
    <dgm:pt modelId="{8C4B1EEA-9BF2-4260-8A8E-3538EBDBC7A5}" type="pres">
      <dgm:prSet presAssocID="{720E3DF0-98D2-4564-9AAF-5AA814574608}" presName="node" presStyleLbl="node1" presStyleIdx="2" presStyleCnt="8">
        <dgm:presLayoutVars>
          <dgm:bulletEnabled val="1"/>
        </dgm:presLayoutVars>
      </dgm:prSet>
      <dgm:spPr/>
    </dgm:pt>
    <dgm:pt modelId="{214B9573-0951-478C-AC5B-95485C1C74BE}" type="pres">
      <dgm:prSet presAssocID="{C9639100-B1B1-42FC-9263-66013D1559DD}" presName="sibTrans" presStyleLbl="bgSibTrans2D1" presStyleIdx="2" presStyleCnt="7"/>
      <dgm:spPr/>
    </dgm:pt>
    <dgm:pt modelId="{C14F0C3F-C308-4C65-BC2E-FC8B6A576B42}" type="pres">
      <dgm:prSet presAssocID="{E71A9596-3817-45C8-8D31-EE2D826D0E3B}" presName="compNode" presStyleCnt="0"/>
      <dgm:spPr/>
    </dgm:pt>
    <dgm:pt modelId="{D13FF9C2-3052-4C77-B065-94E37CE9F64D}" type="pres">
      <dgm:prSet presAssocID="{E71A9596-3817-45C8-8D31-EE2D826D0E3B}" presName="dummyConnPt" presStyleCnt="0"/>
      <dgm:spPr/>
    </dgm:pt>
    <dgm:pt modelId="{B38EE9FF-119B-4848-B65C-31AA7B7302A5}" type="pres">
      <dgm:prSet presAssocID="{E71A9596-3817-45C8-8D31-EE2D826D0E3B}" presName="node" presStyleLbl="node1" presStyleIdx="3" presStyleCnt="8">
        <dgm:presLayoutVars>
          <dgm:bulletEnabled val="1"/>
        </dgm:presLayoutVars>
      </dgm:prSet>
      <dgm:spPr/>
    </dgm:pt>
    <dgm:pt modelId="{8A556BB8-58F2-4D3A-86F2-77147E46D5E9}" type="pres">
      <dgm:prSet presAssocID="{B2FCA446-C2DE-44D6-8F12-642A34204796}" presName="sibTrans" presStyleLbl="bgSibTrans2D1" presStyleIdx="3" presStyleCnt="7"/>
      <dgm:spPr/>
    </dgm:pt>
    <dgm:pt modelId="{6A730884-F2E0-48DC-81BE-9BF90E410451}" type="pres">
      <dgm:prSet presAssocID="{1C21ADF0-1CD1-40F6-8059-6C78D8E97565}" presName="compNode" presStyleCnt="0"/>
      <dgm:spPr/>
    </dgm:pt>
    <dgm:pt modelId="{5DDFA096-2499-4A84-BD63-C4209CAEEE72}" type="pres">
      <dgm:prSet presAssocID="{1C21ADF0-1CD1-40F6-8059-6C78D8E97565}" presName="dummyConnPt" presStyleCnt="0"/>
      <dgm:spPr/>
    </dgm:pt>
    <dgm:pt modelId="{92C1BF95-3BE8-4943-9AE6-C10FC32665D6}" type="pres">
      <dgm:prSet presAssocID="{1C21ADF0-1CD1-40F6-8059-6C78D8E97565}" presName="node" presStyleLbl="node1" presStyleIdx="4" presStyleCnt="8">
        <dgm:presLayoutVars>
          <dgm:bulletEnabled val="1"/>
        </dgm:presLayoutVars>
      </dgm:prSet>
      <dgm:spPr/>
    </dgm:pt>
    <dgm:pt modelId="{06D8152A-D616-465E-BB16-E19A7F6FEAA4}" type="pres">
      <dgm:prSet presAssocID="{0EAC108D-83BA-43CD-9A75-3170819B41E0}" presName="sibTrans" presStyleLbl="bgSibTrans2D1" presStyleIdx="4" presStyleCnt="7"/>
      <dgm:spPr/>
    </dgm:pt>
    <dgm:pt modelId="{94D6CA66-EE20-4DD4-B04B-9FF33B81C508}" type="pres">
      <dgm:prSet presAssocID="{811CE029-C572-4411-B2B6-616ED07CEDA1}" presName="compNode" presStyleCnt="0"/>
      <dgm:spPr/>
    </dgm:pt>
    <dgm:pt modelId="{D8F79EF4-5C50-4911-AA09-1CABD2B66AAF}" type="pres">
      <dgm:prSet presAssocID="{811CE029-C572-4411-B2B6-616ED07CEDA1}" presName="dummyConnPt" presStyleCnt="0"/>
      <dgm:spPr/>
    </dgm:pt>
    <dgm:pt modelId="{C4013A18-226C-4720-9FB3-88CE2D52A31E}" type="pres">
      <dgm:prSet presAssocID="{811CE029-C572-4411-B2B6-616ED07CEDA1}" presName="node" presStyleLbl="node1" presStyleIdx="5" presStyleCnt="8">
        <dgm:presLayoutVars>
          <dgm:bulletEnabled val="1"/>
        </dgm:presLayoutVars>
      </dgm:prSet>
      <dgm:spPr/>
    </dgm:pt>
    <dgm:pt modelId="{4466C53D-6E6B-408A-8B80-DDDAD23ABA90}" type="pres">
      <dgm:prSet presAssocID="{84695D63-2FC7-4E20-84B8-B71986302D5F}" presName="sibTrans" presStyleLbl="bgSibTrans2D1" presStyleIdx="5" presStyleCnt="7"/>
      <dgm:spPr/>
    </dgm:pt>
    <dgm:pt modelId="{8B6A6CF3-1636-46D7-A42B-B03084DC5D00}" type="pres">
      <dgm:prSet presAssocID="{30CB49D0-501A-4E7E-B56E-3A4E0217365E}" presName="compNode" presStyleCnt="0"/>
      <dgm:spPr/>
    </dgm:pt>
    <dgm:pt modelId="{D37EDA86-D26D-4A5F-B5D3-5EC866CFEB97}" type="pres">
      <dgm:prSet presAssocID="{30CB49D0-501A-4E7E-B56E-3A4E0217365E}" presName="dummyConnPt" presStyleCnt="0"/>
      <dgm:spPr/>
    </dgm:pt>
    <dgm:pt modelId="{DB4E77FB-9291-48A6-B8EE-21AD6B6CA074}" type="pres">
      <dgm:prSet presAssocID="{30CB49D0-501A-4E7E-B56E-3A4E0217365E}" presName="node" presStyleLbl="node1" presStyleIdx="6" presStyleCnt="8">
        <dgm:presLayoutVars>
          <dgm:bulletEnabled val="1"/>
        </dgm:presLayoutVars>
      </dgm:prSet>
      <dgm:spPr/>
    </dgm:pt>
    <dgm:pt modelId="{9F5E318C-6820-4CBF-93EB-89485CC79BBD}" type="pres">
      <dgm:prSet presAssocID="{0377F58A-D3EE-4118-AC91-23E0EE42E718}" presName="sibTrans" presStyleLbl="bgSibTrans2D1" presStyleIdx="6" presStyleCnt="7"/>
      <dgm:spPr/>
    </dgm:pt>
    <dgm:pt modelId="{EB48F633-F2CE-472E-9B19-004C878DAA9C}" type="pres">
      <dgm:prSet presAssocID="{876F6230-40F0-40B0-949F-D3DA44CBFA0C}" presName="compNode" presStyleCnt="0"/>
      <dgm:spPr/>
    </dgm:pt>
    <dgm:pt modelId="{DB89AEA4-AFBD-419A-B12F-830596519ACB}" type="pres">
      <dgm:prSet presAssocID="{876F6230-40F0-40B0-949F-D3DA44CBFA0C}" presName="dummyConnPt" presStyleCnt="0"/>
      <dgm:spPr/>
    </dgm:pt>
    <dgm:pt modelId="{E7D235E4-467B-45F6-8FB0-B4DEC51BFC6A}" type="pres">
      <dgm:prSet presAssocID="{876F6230-40F0-40B0-949F-D3DA44CBFA0C}" presName="node" presStyleLbl="node1" presStyleIdx="7" presStyleCnt="8">
        <dgm:presLayoutVars>
          <dgm:bulletEnabled val="1"/>
        </dgm:presLayoutVars>
      </dgm:prSet>
      <dgm:spPr/>
    </dgm:pt>
  </dgm:ptLst>
  <dgm:cxnLst>
    <dgm:cxn modelId="{425FD5DB-E82C-4A83-9070-439FCADF8114}" type="presOf" srcId="{876F6230-40F0-40B0-949F-D3DA44CBFA0C}" destId="{E7D235E4-467B-45F6-8FB0-B4DEC51BFC6A}" srcOrd="0" destOrd="0" presId="urn:microsoft.com/office/officeart/2005/8/layout/bProcess4"/>
    <dgm:cxn modelId="{527DEF8F-9681-428F-BCC2-24026E114651}" type="presOf" srcId="{95B5F31D-8853-4171-8CFC-F3D7EFD2EE9D}" destId="{46989D7F-4E49-43B0-B95A-74228CC53C23}" srcOrd="0" destOrd="0" presId="urn:microsoft.com/office/officeart/2005/8/layout/bProcess4"/>
    <dgm:cxn modelId="{9D3F1947-10DD-4847-86B2-098DFD843371}" type="presOf" srcId="{811CE029-C572-4411-B2B6-616ED07CEDA1}" destId="{C4013A18-226C-4720-9FB3-88CE2D52A31E}" srcOrd="0" destOrd="0" presId="urn:microsoft.com/office/officeart/2005/8/layout/bProcess4"/>
    <dgm:cxn modelId="{AC4FE75E-E5C2-4936-99B3-1D63372A3D9A}" srcId="{07D73F7D-F390-4968-9768-EB77D7C27648}" destId="{9C9E2ED0-6AC8-4CA1-A151-87BD10BE630C}" srcOrd="1" destOrd="0" parTransId="{575E5765-C613-4975-ACB5-ED23FB2949CF}" sibTransId="{95B5F31D-8853-4171-8CFC-F3D7EFD2EE9D}"/>
    <dgm:cxn modelId="{5116907E-83B3-4B2A-93D5-0157643B312E}" type="presOf" srcId="{294A81C4-6294-4FD5-8B43-1E6BE29BDA68}" destId="{72FDB062-1808-482B-9AE6-5BF62CB9AF00}" srcOrd="0" destOrd="0" presId="urn:microsoft.com/office/officeart/2005/8/layout/bProcess4"/>
    <dgm:cxn modelId="{DC05DB72-EF56-415E-A387-3A175D704BAB}" type="presOf" srcId="{0EAC108D-83BA-43CD-9A75-3170819B41E0}" destId="{06D8152A-D616-465E-BB16-E19A7F6FEAA4}" srcOrd="0" destOrd="0" presId="urn:microsoft.com/office/officeart/2005/8/layout/bProcess4"/>
    <dgm:cxn modelId="{3F3C0A9B-1508-4AEA-BCE5-965F2603E6C0}" srcId="{07D73F7D-F390-4968-9768-EB77D7C27648}" destId="{811CE029-C572-4411-B2B6-616ED07CEDA1}" srcOrd="5" destOrd="0" parTransId="{6A6B1AEC-D73B-4C24-8C59-39A6323D6ABA}" sibTransId="{84695D63-2FC7-4E20-84B8-B71986302D5F}"/>
    <dgm:cxn modelId="{126398EB-3734-45A6-B665-174D223C3194}" srcId="{07D73F7D-F390-4968-9768-EB77D7C27648}" destId="{1C21ADF0-1CD1-40F6-8059-6C78D8E97565}" srcOrd="4" destOrd="0" parTransId="{1CA799C0-532B-4276-8375-547656738055}" sibTransId="{0EAC108D-83BA-43CD-9A75-3170819B41E0}"/>
    <dgm:cxn modelId="{C0903D63-D2EA-4E98-8CA2-10F02B5C3B72}" type="presOf" srcId="{E71A9596-3817-45C8-8D31-EE2D826D0E3B}" destId="{B38EE9FF-119B-4848-B65C-31AA7B7302A5}" srcOrd="0" destOrd="0" presId="urn:microsoft.com/office/officeart/2005/8/layout/bProcess4"/>
    <dgm:cxn modelId="{1471AD64-534C-4634-81B0-6C9EFF5D97BF}" type="presOf" srcId="{07D73F7D-F390-4968-9768-EB77D7C27648}" destId="{E5EA6F97-1B0B-492C-8C41-099C86F68FEF}" srcOrd="0" destOrd="0" presId="urn:microsoft.com/office/officeart/2005/8/layout/bProcess4"/>
    <dgm:cxn modelId="{CDB9D42C-E458-44B7-8218-FCDD9F5EE986}" type="presOf" srcId="{30CB49D0-501A-4E7E-B56E-3A4E0217365E}" destId="{DB4E77FB-9291-48A6-B8EE-21AD6B6CA074}" srcOrd="0" destOrd="0" presId="urn:microsoft.com/office/officeart/2005/8/layout/bProcess4"/>
    <dgm:cxn modelId="{0CC4D4D6-8D34-489E-9A8E-EFFF8479B4EB}" type="presOf" srcId="{B2FCA446-C2DE-44D6-8F12-642A34204796}" destId="{8A556BB8-58F2-4D3A-86F2-77147E46D5E9}" srcOrd="0" destOrd="0" presId="urn:microsoft.com/office/officeart/2005/8/layout/bProcess4"/>
    <dgm:cxn modelId="{6A5B304B-BFC1-488C-B4B0-231E0784107E}" type="presOf" srcId="{C9639100-B1B1-42FC-9263-66013D1559DD}" destId="{214B9573-0951-478C-AC5B-95485C1C74BE}" srcOrd="0" destOrd="0" presId="urn:microsoft.com/office/officeart/2005/8/layout/bProcess4"/>
    <dgm:cxn modelId="{64DF36C4-1BD4-4FC6-86EE-1B90863B3136}" srcId="{07D73F7D-F390-4968-9768-EB77D7C27648}" destId="{30CB49D0-501A-4E7E-B56E-3A4E0217365E}" srcOrd="6" destOrd="0" parTransId="{F0598CE3-B137-4A55-9487-BF3E46AF1B5D}" sibTransId="{0377F58A-D3EE-4118-AC91-23E0EE42E718}"/>
    <dgm:cxn modelId="{0A12F74D-7CD2-477E-A882-D3A00AB8667C}" type="presOf" srcId="{720E3DF0-98D2-4564-9AAF-5AA814574608}" destId="{8C4B1EEA-9BF2-4260-8A8E-3538EBDBC7A5}" srcOrd="0" destOrd="0" presId="urn:microsoft.com/office/officeart/2005/8/layout/bProcess4"/>
    <dgm:cxn modelId="{5EFFC344-58B3-477F-97CC-A0A700B56BD6}" srcId="{07D73F7D-F390-4968-9768-EB77D7C27648}" destId="{294A81C4-6294-4FD5-8B43-1E6BE29BDA68}" srcOrd="0" destOrd="0" parTransId="{DA729F81-E701-46CD-8D76-0D5C1A8A0387}" sibTransId="{F35BB809-AA59-492C-89D5-7B9178C40494}"/>
    <dgm:cxn modelId="{269A27F8-0EC8-4E8A-9ECA-AE8C41604372}" srcId="{07D73F7D-F390-4968-9768-EB77D7C27648}" destId="{E71A9596-3817-45C8-8D31-EE2D826D0E3B}" srcOrd="3" destOrd="0" parTransId="{5E7412E6-A956-4815-B8D6-2E41D3CB1034}" sibTransId="{B2FCA446-C2DE-44D6-8F12-642A34204796}"/>
    <dgm:cxn modelId="{91683CB2-932F-4C3F-8097-464E1BCA1298}" type="presOf" srcId="{F35BB809-AA59-492C-89D5-7B9178C40494}" destId="{2C811508-3C27-4249-B6A1-CA2DA5A7DC02}" srcOrd="0" destOrd="0" presId="urn:microsoft.com/office/officeart/2005/8/layout/bProcess4"/>
    <dgm:cxn modelId="{4146E8DE-BAE0-4E20-A27D-6EF503CF1BDB}" type="presOf" srcId="{0377F58A-D3EE-4118-AC91-23E0EE42E718}" destId="{9F5E318C-6820-4CBF-93EB-89485CC79BBD}" srcOrd="0" destOrd="0" presId="urn:microsoft.com/office/officeart/2005/8/layout/bProcess4"/>
    <dgm:cxn modelId="{A7A608B0-65A1-4139-B7C9-EACE191E0DF6}" type="presOf" srcId="{1C21ADF0-1CD1-40F6-8059-6C78D8E97565}" destId="{92C1BF95-3BE8-4943-9AE6-C10FC32665D6}" srcOrd="0" destOrd="0" presId="urn:microsoft.com/office/officeart/2005/8/layout/bProcess4"/>
    <dgm:cxn modelId="{2ED8EDFA-B939-4A42-BFD6-00A54A543B71}" type="presOf" srcId="{9C9E2ED0-6AC8-4CA1-A151-87BD10BE630C}" destId="{8AA530D9-3511-4A33-A6B3-F06803042C38}" srcOrd="0" destOrd="0" presId="urn:microsoft.com/office/officeart/2005/8/layout/bProcess4"/>
    <dgm:cxn modelId="{92063936-60C2-40CC-86A6-626184AA70B9}" srcId="{07D73F7D-F390-4968-9768-EB77D7C27648}" destId="{720E3DF0-98D2-4564-9AAF-5AA814574608}" srcOrd="2" destOrd="0" parTransId="{3319860D-4D94-4D5E-BD38-85059CC7C9CF}" sibTransId="{C9639100-B1B1-42FC-9263-66013D1559DD}"/>
    <dgm:cxn modelId="{589840C6-B632-489D-A6C8-BA67DEF08A01}" type="presOf" srcId="{84695D63-2FC7-4E20-84B8-B71986302D5F}" destId="{4466C53D-6E6B-408A-8B80-DDDAD23ABA90}" srcOrd="0" destOrd="0" presId="urn:microsoft.com/office/officeart/2005/8/layout/bProcess4"/>
    <dgm:cxn modelId="{DB3BE1EB-30D5-4337-ACDF-E9B4D7456EA5}" srcId="{07D73F7D-F390-4968-9768-EB77D7C27648}" destId="{876F6230-40F0-40B0-949F-D3DA44CBFA0C}" srcOrd="7" destOrd="0" parTransId="{F0174DDD-964D-40AD-819E-04390A2B31B9}" sibTransId="{8F5D112D-F22C-48E4-A128-5B5492B3D3D2}"/>
    <dgm:cxn modelId="{72005F6C-808D-4275-923C-56DBB412712A}" type="presParOf" srcId="{E5EA6F97-1B0B-492C-8C41-099C86F68FEF}" destId="{28B83E91-ED91-4176-9AEB-97AA0913C199}" srcOrd="0" destOrd="0" presId="urn:microsoft.com/office/officeart/2005/8/layout/bProcess4"/>
    <dgm:cxn modelId="{BAF86C84-645B-423E-ADD0-94D51CCAA64F}" type="presParOf" srcId="{28B83E91-ED91-4176-9AEB-97AA0913C199}" destId="{901CD91B-3C3B-42AC-BA85-B012CE13E8AB}" srcOrd="0" destOrd="0" presId="urn:microsoft.com/office/officeart/2005/8/layout/bProcess4"/>
    <dgm:cxn modelId="{43F24643-C4A8-450F-A622-B6D4C7DFC51B}" type="presParOf" srcId="{28B83E91-ED91-4176-9AEB-97AA0913C199}" destId="{72FDB062-1808-482B-9AE6-5BF62CB9AF00}" srcOrd="1" destOrd="0" presId="urn:microsoft.com/office/officeart/2005/8/layout/bProcess4"/>
    <dgm:cxn modelId="{C4200706-641A-4252-B062-CAF35751524A}" type="presParOf" srcId="{E5EA6F97-1B0B-492C-8C41-099C86F68FEF}" destId="{2C811508-3C27-4249-B6A1-CA2DA5A7DC02}" srcOrd="1" destOrd="0" presId="urn:microsoft.com/office/officeart/2005/8/layout/bProcess4"/>
    <dgm:cxn modelId="{C19746C8-900B-42FC-95E4-119BDB749708}" type="presParOf" srcId="{E5EA6F97-1B0B-492C-8C41-099C86F68FEF}" destId="{E1FB45B5-D420-4A68-B9B8-7F325C36756B}" srcOrd="2" destOrd="0" presId="urn:microsoft.com/office/officeart/2005/8/layout/bProcess4"/>
    <dgm:cxn modelId="{CC54BB5A-6FB0-43D0-82C5-BE57639D3037}" type="presParOf" srcId="{E1FB45B5-D420-4A68-B9B8-7F325C36756B}" destId="{4AFEDD3A-3CBF-4451-B878-AF27DA282DDF}" srcOrd="0" destOrd="0" presId="urn:microsoft.com/office/officeart/2005/8/layout/bProcess4"/>
    <dgm:cxn modelId="{6DAD58C0-61BD-4E75-886E-63B0A7C48153}" type="presParOf" srcId="{E1FB45B5-D420-4A68-B9B8-7F325C36756B}" destId="{8AA530D9-3511-4A33-A6B3-F06803042C38}" srcOrd="1" destOrd="0" presId="urn:microsoft.com/office/officeart/2005/8/layout/bProcess4"/>
    <dgm:cxn modelId="{C36A914B-D7D0-41DB-A74F-DC223B5865B1}" type="presParOf" srcId="{E5EA6F97-1B0B-492C-8C41-099C86F68FEF}" destId="{46989D7F-4E49-43B0-B95A-74228CC53C23}" srcOrd="3" destOrd="0" presId="urn:microsoft.com/office/officeart/2005/8/layout/bProcess4"/>
    <dgm:cxn modelId="{4871E0B8-1CA8-4547-8DB7-E220BD3EE75E}" type="presParOf" srcId="{E5EA6F97-1B0B-492C-8C41-099C86F68FEF}" destId="{C141EB10-2B3A-43D3-9F66-893C7374AFCB}" srcOrd="4" destOrd="0" presId="urn:microsoft.com/office/officeart/2005/8/layout/bProcess4"/>
    <dgm:cxn modelId="{F5F67D30-1952-463F-B405-C6E1EBBB1987}" type="presParOf" srcId="{C141EB10-2B3A-43D3-9F66-893C7374AFCB}" destId="{7CA99616-4E22-4F47-AD0A-AB142F7BE1D0}" srcOrd="0" destOrd="0" presId="urn:microsoft.com/office/officeart/2005/8/layout/bProcess4"/>
    <dgm:cxn modelId="{3754AB36-3C6C-4A33-990C-F22BE0A7D887}" type="presParOf" srcId="{C141EB10-2B3A-43D3-9F66-893C7374AFCB}" destId="{8C4B1EEA-9BF2-4260-8A8E-3538EBDBC7A5}" srcOrd="1" destOrd="0" presId="urn:microsoft.com/office/officeart/2005/8/layout/bProcess4"/>
    <dgm:cxn modelId="{152DF57B-C64A-4EA3-9C6F-66DCE2F77CF9}" type="presParOf" srcId="{E5EA6F97-1B0B-492C-8C41-099C86F68FEF}" destId="{214B9573-0951-478C-AC5B-95485C1C74BE}" srcOrd="5" destOrd="0" presId="urn:microsoft.com/office/officeart/2005/8/layout/bProcess4"/>
    <dgm:cxn modelId="{22350061-B570-4380-9382-F9803ADF7C9D}" type="presParOf" srcId="{E5EA6F97-1B0B-492C-8C41-099C86F68FEF}" destId="{C14F0C3F-C308-4C65-BC2E-FC8B6A576B42}" srcOrd="6" destOrd="0" presId="urn:microsoft.com/office/officeart/2005/8/layout/bProcess4"/>
    <dgm:cxn modelId="{2AE043ED-CFDA-4AC4-A3F9-DBE933FAB836}" type="presParOf" srcId="{C14F0C3F-C308-4C65-BC2E-FC8B6A576B42}" destId="{D13FF9C2-3052-4C77-B065-94E37CE9F64D}" srcOrd="0" destOrd="0" presId="urn:microsoft.com/office/officeart/2005/8/layout/bProcess4"/>
    <dgm:cxn modelId="{337DDC61-A040-4094-8A19-771C7E493E31}" type="presParOf" srcId="{C14F0C3F-C308-4C65-BC2E-FC8B6A576B42}" destId="{B38EE9FF-119B-4848-B65C-31AA7B7302A5}" srcOrd="1" destOrd="0" presId="urn:microsoft.com/office/officeart/2005/8/layout/bProcess4"/>
    <dgm:cxn modelId="{E0393EDE-47DB-4D2B-8B2A-74BEE07A0D75}" type="presParOf" srcId="{E5EA6F97-1B0B-492C-8C41-099C86F68FEF}" destId="{8A556BB8-58F2-4D3A-86F2-77147E46D5E9}" srcOrd="7" destOrd="0" presId="urn:microsoft.com/office/officeart/2005/8/layout/bProcess4"/>
    <dgm:cxn modelId="{EDB2306B-2401-4915-BF73-456F3388EF32}" type="presParOf" srcId="{E5EA6F97-1B0B-492C-8C41-099C86F68FEF}" destId="{6A730884-F2E0-48DC-81BE-9BF90E410451}" srcOrd="8" destOrd="0" presId="urn:microsoft.com/office/officeart/2005/8/layout/bProcess4"/>
    <dgm:cxn modelId="{F631781E-8A88-4339-9665-40DAA1D42D23}" type="presParOf" srcId="{6A730884-F2E0-48DC-81BE-9BF90E410451}" destId="{5DDFA096-2499-4A84-BD63-C4209CAEEE72}" srcOrd="0" destOrd="0" presId="urn:microsoft.com/office/officeart/2005/8/layout/bProcess4"/>
    <dgm:cxn modelId="{8CDD0B72-5A52-4452-B63D-0C56BF921A30}" type="presParOf" srcId="{6A730884-F2E0-48DC-81BE-9BF90E410451}" destId="{92C1BF95-3BE8-4943-9AE6-C10FC32665D6}" srcOrd="1" destOrd="0" presId="urn:microsoft.com/office/officeart/2005/8/layout/bProcess4"/>
    <dgm:cxn modelId="{01AE9132-1FCC-439D-8201-5EF7A5B99A9E}" type="presParOf" srcId="{E5EA6F97-1B0B-492C-8C41-099C86F68FEF}" destId="{06D8152A-D616-465E-BB16-E19A7F6FEAA4}" srcOrd="9" destOrd="0" presId="urn:microsoft.com/office/officeart/2005/8/layout/bProcess4"/>
    <dgm:cxn modelId="{1318F920-4239-4521-BC2F-173255119118}" type="presParOf" srcId="{E5EA6F97-1B0B-492C-8C41-099C86F68FEF}" destId="{94D6CA66-EE20-4DD4-B04B-9FF33B81C508}" srcOrd="10" destOrd="0" presId="urn:microsoft.com/office/officeart/2005/8/layout/bProcess4"/>
    <dgm:cxn modelId="{4CF9ED61-9E79-4234-924E-291E16A86E37}" type="presParOf" srcId="{94D6CA66-EE20-4DD4-B04B-9FF33B81C508}" destId="{D8F79EF4-5C50-4911-AA09-1CABD2B66AAF}" srcOrd="0" destOrd="0" presId="urn:microsoft.com/office/officeart/2005/8/layout/bProcess4"/>
    <dgm:cxn modelId="{4BA151C7-9377-4A68-8F81-3B67ACE442D3}" type="presParOf" srcId="{94D6CA66-EE20-4DD4-B04B-9FF33B81C508}" destId="{C4013A18-226C-4720-9FB3-88CE2D52A31E}" srcOrd="1" destOrd="0" presId="urn:microsoft.com/office/officeart/2005/8/layout/bProcess4"/>
    <dgm:cxn modelId="{BC494512-8D7F-455F-AD64-0F2E79CCD72C}" type="presParOf" srcId="{E5EA6F97-1B0B-492C-8C41-099C86F68FEF}" destId="{4466C53D-6E6B-408A-8B80-DDDAD23ABA90}" srcOrd="11" destOrd="0" presId="urn:microsoft.com/office/officeart/2005/8/layout/bProcess4"/>
    <dgm:cxn modelId="{F49E972E-0811-43AE-B9FD-57309D1B76E2}" type="presParOf" srcId="{E5EA6F97-1B0B-492C-8C41-099C86F68FEF}" destId="{8B6A6CF3-1636-46D7-A42B-B03084DC5D00}" srcOrd="12" destOrd="0" presId="urn:microsoft.com/office/officeart/2005/8/layout/bProcess4"/>
    <dgm:cxn modelId="{55E097B6-341B-4303-9DC2-7FEA7801631A}" type="presParOf" srcId="{8B6A6CF3-1636-46D7-A42B-B03084DC5D00}" destId="{D37EDA86-D26D-4A5F-B5D3-5EC866CFEB97}" srcOrd="0" destOrd="0" presId="urn:microsoft.com/office/officeart/2005/8/layout/bProcess4"/>
    <dgm:cxn modelId="{E77EC427-327A-4361-905F-B7D5193C6F1F}" type="presParOf" srcId="{8B6A6CF3-1636-46D7-A42B-B03084DC5D00}" destId="{DB4E77FB-9291-48A6-B8EE-21AD6B6CA074}" srcOrd="1" destOrd="0" presId="urn:microsoft.com/office/officeart/2005/8/layout/bProcess4"/>
    <dgm:cxn modelId="{18B7F278-A28B-4CA6-8604-4CBC05894195}" type="presParOf" srcId="{E5EA6F97-1B0B-492C-8C41-099C86F68FEF}" destId="{9F5E318C-6820-4CBF-93EB-89485CC79BBD}" srcOrd="13" destOrd="0" presId="urn:microsoft.com/office/officeart/2005/8/layout/bProcess4"/>
    <dgm:cxn modelId="{D89EAECB-0F89-4A71-BB1A-D84735403FE2}" type="presParOf" srcId="{E5EA6F97-1B0B-492C-8C41-099C86F68FEF}" destId="{EB48F633-F2CE-472E-9B19-004C878DAA9C}" srcOrd="14" destOrd="0" presId="urn:microsoft.com/office/officeart/2005/8/layout/bProcess4"/>
    <dgm:cxn modelId="{E36E7D2E-F889-47D9-A8CA-05DE662F82F1}" type="presParOf" srcId="{EB48F633-F2CE-472E-9B19-004C878DAA9C}" destId="{DB89AEA4-AFBD-419A-B12F-830596519ACB}" srcOrd="0" destOrd="0" presId="urn:microsoft.com/office/officeart/2005/8/layout/bProcess4"/>
    <dgm:cxn modelId="{D41B656C-7EB5-4068-96E2-5E67EE5D300B}" type="presParOf" srcId="{EB48F633-F2CE-472E-9B19-004C878DAA9C}" destId="{E7D235E4-467B-45F6-8FB0-B4DEC51BFC6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5569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Read Initial specification</a:t>
          </a:r>
        </a:p>
      </dsp:txBody>
      <dsp:txXfrm>
        <a:off x="34820" y="1667019"/>
        <a:ext cx="1606029" cy="940216"/>
      </dsp:txXfrm>
    </dsp:sp>
    <dsp:sp modelId="{6701307D-1CBE-4587-9DF2-124B7F19B241}">
      <dsp:nvSpPr>
        <dsp:cNvPr id="0" name=""/>
        <dsp:cNvSpPr/>
      </dsp:nvSpPr>
      <dsp:spPr>
        <a:xfrm>
          <a:off x="1836553" y="1930726"/>
          <a:ext cx="352880" cy="412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36553" y="2013287"/>
        <a:ext cx="247016" cy="247681"/>
      </dsp:txXfrm>
    </dsp:sp>
    <dsp:sp modelId="{E907C7BB-9C1B-4976-904A-50D78C80DBFA}">
      <dsp:nvSpPr>
        <dsp:cNvPr id="0" name=""/>
        <dsp:cNvSpPr/>
      </dsp:nvSpPr>
      <dsp:spPr>
        <a:xfrm>
          <a:off x="2335912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Visualize </a:t>
          </a:r>
        </a:p>
      </dsp:txBody>
      <dsp:txXfrm>
        <a:off x="2365163" y="1667019"/>
        <a:ext cx="1606029" cy="940216"/>
      </dsp:txXfrm>
    </dsp:sp>
    <dsp:sp modelId="{0AA1E15F-B6B1-4B05-8FF3-D187D8EB0CE3}">
      <dsp:nvSpPr>
        <dsp:cNvPr id="0" name=""/>
        <dsp:cNvSpPr/>
      </dsp:nvSpPr>
      <dsp:spPr>
        <a:xfrm>
          <a:off x="4166897" y="1930726"/>
          <a:ext cx="352880" cy="412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66897" y="2013287"/>
        <a:ext cx="247016" cy="247681"/>
      </dsp:txXfrm>
    </dsp:sp>
    <dsp:sp modelId="{9692CC84-FC76-43EE-A69F-7FD6FF904F6F}">
      <dsp:nvSpPr>
        <dsp:cNvPr id="0" name=""/>
        <dsp:cNvSpPr/>
      </dsp:nvSpPr>
      <dsp:spPr>
        <a:xfrm>
          <a:off x="4666256" y="1637768"/>
          <a:ext cx="1664531" cy="9987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Know your environment</a:t>
          </a:r>
        </a:p>
      </dsp:txBody>
      <dsp:txXfrm>
        <a:off x="4695507" y="1667019"/>
        <a:ext cx="1606029" cy="940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5580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Meet with users ( not managers )</a:t>
          </a:r>
        </a:p>
      </dsp:txBody>
      <dsp:txXfrm>
        <a:off x="34890" y="1607172"/>
        <a:ext cx="1609217" cy="942082"/>
      </dsp:txXfrm>
    </dsp:sp>
    <dsp:sp modelId="{8221CBB1-A971-4D80-836A-899E52288B1B}">
      <dsp:nvSpPr>
        <dsp:cNvPr id="0" name=""/>
        <dsp:cNvSpPr/>
      </dsp:nvSpPr>
      <dsp:spPr>
        <a:xfrm>
          <a:off x="1840200" y="1871402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840200" y="1954127"/>
        <a:ext cx="247507" cy="248173"/>
      </dsp:txXfrm>
    </dsp:sp>
    <dsp:sp modelId="{294D044A-DFDA-4B97-A530-B859D3C18332}">
      <dsp:nvSpPr>
        <dsp:cNvPr id="0" name=""/>
        <dsp:cNvSpPr/>
      </dsp:nvSpPr>
      <dsp:spPr>
        <a:xfrm>
          <a:off x="2340551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Write down any manual process</a:t>
          </a:r>
        </a:p>
      </dsp:txBody>
      <dsp:txXfrm>
        <a:off x="2369861" y="1607172"/>
        <a:ext cx="1609217" cy="942082"/>
      </dsp:txXfrm>
    </dsp:sp>
    <dsp:sp modelId="{2322AB05-2B48-46DC-BAF0-ADE956818257}">
      <dsp:nvSpPr>
        <dsp:cNvPr id="0" name=""/>
        <dsp:cNvSpPr/>
      </dsp:nvSpPr>
      <dsp:spPr>
        <a:xfrm>
          <a:off x="4175172" y="1871402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175172" y="1954127"/>
        <a:ext cx="247507" cy="248173"/>
      </dsp:txXfrm>
    </dsp:sp>
    <dsp:sp modelId="{00F7CE4A-2E20-4FD7-8B63-5E9E8E3217EE}">
      <dsp:nvSpPr>
        <dsp:cNvPr id="0" name=""/>
        <dsp:cNvSpPr/>
      </dsp:nvSpPr>
      <dsp:spPr>
        <a:xfrm>
          <a:off x="4675523" y="1577862"/>
          <a:ext cx="1667837" cy="100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Draft your solutions</a:t>
          </a:r>
        </a:p>
      </dsp:txBody>
      <dsp:txXfrm>
        <a:off x="4704833" y="1607172"/>
        <a:ext cx="1609217" cy="942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5580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Timeline/budget</a:t>
          </a:r>
        </a:p>
      </dsp:txBody>
      <dsp:txXfrm>
        <a:off x="34890" y="1801200"/>
        <a:ext cx="1609217" cy="942082"/>
      </dsp:txXfrm>
    </dsp:sp>
    <dsp:sp modelId="{1DF21A21-B003-4958-9BAD-B4659E9E52E2}">
      <dsp:nvSpPr>
        <dsp:cNvPr id="0" name=""/>
        <dsp:cNvSpPr/>
      </dsp:nvSpPr>
      <dsp:spPr>
        <a:xfrm>
          <a:off x="1840200" y="2065430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40200" y="2148155"/>
        <a:ext cx="247507" cy="248173"/>
      </dsp:txXfrm>
    </dsp:sp>
    <dsp:sp modelId="{1A37F961-DA5F-42BC-BDBF-EABB1BF4EA57}">
      <dsp:nvSpPr>
        <dsp:cNvPr id="0" name=""/>
        <dsp:cNvSpPr/>
      </dsp:nvSpPr>
      <dsp:spPr>
        <a:xfrm>
          <a:off x="2340551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Define/Find resources</a:t>
          </a:r>
        </a:p>
      </dsp:txBody>
      <dsp:txXfrm>
        <a:off x="2369861" y="1801200"/>
        <a:ext cx="1609217" cy="942082"/>
      </dsp:txXfrm>
    </dsp:sp>
    <dsp:sp modelId="{004BA20A-F441-4062-9C6D-28CD53A7A010}">
      <dsp:nvSpPr>
        <dsp:cNvPr id="0" name=""/>
        <dsp:cNvSpPr/>
      </dsp:nvSpPr>
      <dsp:spPr>
        <a:xfrm>
          <a:off x="4175172" y="2065430"/>
          <a:ext cx="353581" cy="413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75172" y="2148155"/>
        <a:ext cx="247507" cy="248173"/>
      </dsp:txXfrm>
    </dsp:sp>
    <dsp:sp modelId="{3BC3E0F5-B11A-4811-9FA5-E7A9DC563358}">
      <dsp:nvSpPr>
        <dsp:cNvPr id="0" name=""/>
        <dsp:cNvSpPr/>
      </dsp:nvSpPr>
      <dsp:spPr>
        <a:xfrm>
          <a:off x="4675523" y="1771890"/>
          <a:ext cx="1667837" cy="100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Craft your first demo</a:t>
          </a:r>
        </a:p>
      </dsp:txBody>
      <dsp:txXfrm>
        <a:off x="4704833" y="1801200"/>
        <a:ext cx="1609217" cy="942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ACD42-F0D4-4A8E-B0E5-CB5E7940388F}">
      <dsp:nvSpPr>
        <dsp:cNvPr id="0" name=""/>
        <dsp:cNvSpPr/>
      </dsp:nvSpPr>
      <dsp:spPr>
        <a:xfrm rot="5400000">
          <a:off x="5003977" y="-1945543"/>
          <a:ext cx="1043245" cy="520056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 Backend (database) SQL/No SQL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 not overwhelm your OOP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Generate Table Objects / DAO</a:t>
          </a:r>
        </a:p>
      </dsp:txBody>
      <dsp:txXfrm rot="-5400000">
        <a:off x="2925318" y="184043"/>
        <a:ext cx="5149638" cy="941391"/>
      </dsp:txXfrm>
    </dsp:sp>
    <dsp:sp modelId="{958EC169-86A2-4C34-8555-18A5C31018E5}">
      <dsp:nvSpPr>
        <dsp:cNvPr id="0" name=""/>
        <dsp:cNvSpPr/>
      </dsp:nvSpPr>
      <dsp:spPr>
        <a:xfrm>
          <a:off x="0" y="2711"/>
          <a:ext cx="2925317" cy="13040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to design my business entities? </a:t>
          </a:r>
        </a:p>
      </dsp:txBody>
      <dsp:txXfrm>
        <a:off x="63659" y="66370"/>
        <a:ext cx="2797999" cy="1176738"/>
      </dsp:txXfrm>
    </dsp:sp>
    <dsp:sp modelId="{91B9535C-EE9F-4839-8961-649CCD71B09F}">
      <dsp:nvSpPr>
        <dsp:cNvPr id="0" name=""/>
        <dsp:cNvSpPr/>
      </dsp:nvSpPr>
      <dsp:spPr>
        <a:xfrm rot="5400000">
          <a:off x="5003977" y="-576284"/>
          <a:ext cx="1043245" cy="520056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if you want to serve somewhere else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if you want to make your application loosely coupled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for else</a:t>
          </a:r>
        </a:p>
      </dsp:txBody>
      <dsp:txXfrm rot="-5400000">
        <a:off x="2925318" y="1553302"/>
        <a:ext cx="5149638" cy="941391"/>
      </dsp:txXfrm>
    </dsp:sp>
    <dsp:sp modelId="{E583501E-83A2-4415-B5E9-E6B06FAFAFA4}">
      <dsp:nvSpPr>
        <dsp:cNvPr id="0" name=""/>
        <dsp:cNvSpPr/>
      </dsp:nvSpPr>
      <dsp:spPr>
        <a:xfrm>
          <a:off x="0" y="1371970"/>
          <a:ext cx="2925317" cy="13040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 I need services/API? </a:t>
          </a:r>
        </a:p>
      </dsp:txBody>
      <dsp:txXfrm>
        <a:off x="63659" y="1435629"/>
        <a:ext cx="2797999" cy="1176738"/>
      </dsp:txXfrm>
    </dsp:sp>
    <dsp:sp modelId="{6F105DE8-A287-42EB-B177-23DE9B0D6C58}">
      <dsp:nvSpPr>
        <dsp:cNvPr id="0" name=""/>
        <dsp:cNvSpPr/>
      </dsp:nvSpPr>
      <dsp:spPr>
        <a:xfrm rot="5400000">
          <a:off x="5003977" y="792974"/>
          <a:ext cx="1043245" cy="520056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Yes (period)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if you want to demo proof of concepts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if you want to embarrass yourself</a:t>
          </a:r>
        </a:p>
      </dsp:txBody>
      <dsp:txXfrm rot="-5400000">
        <a:off x="2925318" y="2922561"/>
        <a:ext cx="5149638" cy="941391"/>
      </dsp:txXfrm>
    </dsp:sp>
    <dsp:sp modelId="{882D43BB-EDDA-493B-ADE3-6D052E58434B}">
      <dsp:nvSpPr>
        <dsp:cNvPr id="0" name=""/>
        <dsp:cNvSpPr/>
      </dsp:nvSpPr>
      <dsp:spPr>
        <a:xfrm>
          <a:off x="0" y="2741229"/>
          <a:ext cx="2925317" cy="13040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 I need framework? </a:t>
          </a:r>
        </a:p>
      </dsp:txBody>
      <dsp:txXfrm>
        <a:off x="63659" y="2804888"/>
        <a:ext cx="2797999" cy="1176738"/>
      </dsp:txXfrm>
    </dsp:sp>
    <dsp:sp modelId="{EB20A711-97F2-4C07-8E02-E734448B7073}">
      <dsp:nvSpPr>
        <dsp:cNvPr id="0" name=""/>
        <dsp:cNvSpPr/>
      </dsp:nvSpPr>
      <dsp:spPr>
        <a:xfrm rot="5400000">
          <a:off x="5003977" y="2162234"/>
          <a:ext cx="1043245" cy="520056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Follow one coding standers and be consistence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Write comments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Clean up your code</a:t>
          </a:r>
        </a:p>
      </dsp:txBody>
      <dsp:txXfrm rot="-5400000">
        <a:off x="2925318" y="4291821"/>
        <a:ext cx="5149638" cy="941391"/>
      </dsp:txXfrm>
    </dsp:sp>
    <dsp:sp modelId="{FF391F34-7E05-4F9E-8A3A-0EEEF8821C3B}">
      <dsp:nvSpPr>
        <dsp:cNvPr id="0" name=""/>
        <dsp:cNvSpPr/>
      </dsp:nvSpPr>
      <dsp:spPr>
        <a:xfrm>
          <a:off x="0" y="4110488"/>
          <a:ext cx="2925317" cy="13040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to make my code cleaner</a:t>
          </a:r>
        </a:p>
      </dsp:txBody>
      <dsp:txXfrm>
        <a:off x="63659" y="4174147"/>
        <a:ext cx="2797999" cy="11767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UI-Model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5477354"/>
            <a:satOff val="-68862"/>
            <a:lumOff val="48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ParticipantService</a:t>
          </a:r>
          <a:endParaRPr lang="en-US" sz="15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ParticipantDAL</a:t>
          </a:r>
          <a:endParaRPr lang="en-US" sz="15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7A018-A2FE-4E0E-ABC9-2F460E775545}">
      <dsp:nvSpPr>
        <dsp:cNvPr id="0" name=""/>
        <dsp:cNvSpPr/>
      </dsp:nvSpPr>
      <dsp:spPr>
        <a:xfrm rot="8432832">
          <a:off x="2185874" y="2814506"/>
          <a:ext cx="11783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834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FC746-5C25-4676-9002-7E295E4FC35D}">
      <dsp:nvSpPr>
        <dsp:cNvPr id="0" name=""/>
        <dsp:cNvSpPr/>
      </dsp:nvSpPr>
      <dsp:spPr>
        <a:xfrm rot="2264978">
          <a:off x="4529976" y="2808136"/>
          <a:ext cx="12022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224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9EE30-99A9-4ACA-9401-D10F9A46E4E5}">
      <dsp:nvSpPr>
        <dsp:cNvPr id="0" name=""/>
        <dsp:cNvSpPr/>
      </dsp:nvSpPr>
      <dsp:spPr>
        <a:xfrm rot="16270783">
          <a:off x="3673944" y="1038187"/>
          <a:ext cx="5287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873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17317-30F9-4207-8DD6-F9B365E3E710}">
      <dsp:nvSpPr>
        <dsp:cNvPr id="0" name=""/>
        <dsp:cNvSpPr/>
      </dsp:nvSpPr>
      <dsp:spPr>
        <a:xfrm>
          <a:off x="2774350" y="1302498"/>
          <a:ext cx="2293608" cy="11376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 Factory</a:t>
          </a:r>
        </a:p>
      </dsp:txBody>
      <dsp:txXfrm>
        <a:off x="2829884" y="1358032"/>
        <a:ext cx="2182540" cy="1026555"/>
      </dsp:txXfrm>
    </dsp:sp>
    <dsp:sp modelId="{931F0AFC-CABD-4C87-8997-1828274455EA}">
      <dsp:nvSpPr>
        <dsp:cNvPr id="0" name=""/>
        <dsp:cNvSpPr/>
      </dsp:nvSpPr>
      <dsp:spPr>
        <a:xfrm>
          <a:off x="3413265" y="11669"/>
          <a:ext cx="1076672" cy="7622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UI-Model</a:t>
          </a:r>
        </a:p>
      </dsp:txBody>
      <dsp:txXfrm>
        <a:off x="3450473" y="48877"/>
        <a:ext cx="1002256" cy="687791"/>
      </dsp:txXfrm>
    </dsp:sp>
    <dsp:sp modelId="{C7BD3B65-A658-4171-9926-97856AFFC483}">
      <dsp:nvSpPr>
        <dsp:cNvPr id="0" name=""/>
        <dsp:cNvSpPr/>
      </dsp:nvSpPr>
      <dsp:spPr>
        <a:xfrm>
          <a:off x="5260299" y="3176150"/>
          <a:ext cx="1676621" cy="76220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ParticipantService</a:t>
          </a:r>
          <a:endParaRPr lang="en-US" sz="1400" kern="1200" dirty="0"/>
        </a:p>
      </dsp:txBody>
      <dsp:txXfrm>
        <a:off x="5297507" y="3213358"/>
        <a:ext cx="1602205" cy="687791"/>
      </dsp:txXfrm>
    </dsp:sp>
    <dsp:sp modelId="{30544185-3D79-4597-AA1C-AAE1A22E0024}">
      <dsp:nvSpPr>
        <dsp:cNvPr id="0" name=""/>
        <dsp:cNvSpPr/>
      </dsp:nvSpPr>
      <dsp:spPr>
        <a:xfrm rot="3627246">
          <a:off x="6111877" y="4286346"/>
          <a:ext cx="8000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000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7C9D0-0C0D-47F6-9ADE-BF8BF541D001}">
      <dsp:nvSpPr>
        <dsp:cNvPr id="0" name=""/>
        <dsp:cNvSpPr/>
      </dsp:nvSpPr>
      <dsp:spPr>
        <a:xfrm>
          <a:off x="6391855" y="4634334"/>
          <a:ext cx="1066595" cy="7622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OtherDAL</a:t>
          </a:r>
          <a:endParaRPr lang="en-US" sz="1400" kern="1200" dirty="0"/>
        </a:p>
      </dsp:txBody>
      <dsp:txXfrm>
        <a:off x="6429063" y="4671542"/>
        <a:ext cx="992179" cy="687791"/>
      </dsp:txXfrm>
    </dsp:sp>
    <dsp:sp modelId="{BE40EC45-9D70-458A-823C-D37069004C48}">
      <dsp:nvSpPr>
        <dsp:cNvPr id="0" name=""/>
        <dsp:cNvSpPr/>
      </dsp:nvSpPr>
      <dsp:spPr>
        <a:xfrm rot="6753670">
          <a:off x="5418867" y="4286349"/>
          <a:ext cx="7536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36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C7542-81EA-4CDC-A1E2-52CD3151F316}">
      <dsp:nvSpPr>
        <dsp:cNvPr id="0" name=""/>
        <dsp:cNvSpPr/>
      </dsp:nvSpPr>
      <dsp:spPr>
        <a:xfrm>
          <a:off x="4818130" y="4634339"/>
          <a:ext cx="1349306" cy="762207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ParticipantDAL</a:t>
          </a:r>
          <a:endParaRPr lang="en-US" sz="1400" kern="1200" dirty="0"/>
        </a:p>
      </dsp:txBody>
      <dsp:txXfrm>
        <a:off x="4855338" y="4671547"/>
        <a:ext cx="1274890" cy="687791"/>
      </dsp:txXfrm>
    </dsp:sp>
    <dsp:sp modelId="{5086B03C-8A4C-4146-892A-3607E0D0784A}">
      <dsp:nvSpPr>
        <dsp:cNvPr id="0" name=""/>
        <dsp:cNvSpPr/>
      </dsp:nvSpPr>
      <dsp:spPr>
        <a:xfrm rot="10275385">
          <a:off x="4471759" y="3746471"/>
          <a:ext cx="7931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3149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F44BE-3A73-445E-8E95-31F0F5C677CB}">
      <dsp:nvSpPr>
        <dsp:cNvPr id="0" name=""/>
        <dsp:cNvSpPr/>
      </dsp:nvSpPr>
      <dsp:spPr>
        <a:xfrm>
          <a:off x="3343650" y="3512757"/>
          <a:ext cx="1132717" cy="76220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Validation</a:t>
          </a:r>
        </a:p>
      </dsp:txBody>
      <dsp:txXfrm>
        <a:off x="3380858" y="3549965"/>
        <a:ext cx="1058301" cy="687791"/>
      </dsp:txXfrm>
    </dsp:sp>
    <dsp:sp modelId="{746B77A9-9790-4C8D-8C2C-5B3E397CF404}">
      <dsp:nvSpPr>
        <dsp:cNvPr id="0" name=""/>
        <dsp:cNvSpPr/>
      </dsp:nvSpPr>
      <dsp:spPr>
        <a:xfrm>
          <a:off x="1175641" y="3188889"/>
          <a:ext cx="1362766" cy="76220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LectureService</a:t>
          </a:r>
          <a:endParaRPr lang="en-US" sz="1400" kern="1200" dirty="0"/>
        </a:p>
      </dsp:txBody>
      <dsp:txXfrm>
        <a:off x="1212849" y="3226097"/>
        <a:ext cx="1288350" cy="687791"/>
      </dsp:txXfrm>
    </dsp:sp>
    <dsp:sp modelId="{819724BE-D2AD-440E-9667-338BFC30A3A1}">
      <dsp:nvSpPr>
        <dsp:cNvPr id="0" name=""/>
        <dsp:cNvSpPr/>
      </dsp:nvSpPr>
      <dsp:spPr>
        <a:xfrm rot="3904051">
          <a:off x="1809665" y="4303072"/>
          <a:ext cx="7762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629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2BC5F-9205-41B0-948B-04C6BEAF1321}">
      <dsp:nvSpPr>
        <dsp:cNvPr id="0" name=""/>
        <dsp:cNvSpPr/>
      </dsp:nvSpPr>
      <dsp:spPr>
        <a:xfrm>
          <a:off x="1962020" y="4655048"/>
          <a:ext cx="1153167" cy="762207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LectureDAL</a:t>
          </a:r>
          <a:endParaRPr lang="en-US" sz="1400" kern="1200" dirty="0"/>
        </a:p>
      </dsp:txBody>
      <dsp:txXfrm>
        <a:off x="1999228" y="4692256"/>
        <a:ext cx="1078751" cy="6877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2373B-2C93-4757-B244-C8D55C880082}">
      <dsp:nvSpPr>
        <dsp:cNvPr id="0" name=""/>
        <dsp:cNvSpPr/>
      </dsp:nvSpPr>
      <dsp:spPr>
        <a:xfrm>
          <a:off x="1189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View</a:t>
          </a:r>
        </a:p>
      </dsp:txBody>
      <dsp:txXfrm>
        <a:off x="1189" y="1571131"/>
        <a:ext cx="1849922" cy="1571131"/>
      </dsp:txXfrm>
    </dsp:sp>
    <dsp:sp modelId="{D4EB00BB-5881-4D4A-AEC3-F8EBBD35B37F}">
      <dsp:nvSpPr>
        <dsp:cNvPr id="0" name=""/>
        <dsp:cNvSpPr/>
      </dsp:nvSpPr>
      <dsp:spPr>
        <a:xfrm>
          <a:off x="272166" y="235669"/>
          <a:ext cx="1307966" cy="13079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20026-D40C-4000-A51C-CFC7629FD18A}">
      <dsp:nvSpPr>
        <dsp:cNvPr id="0" name=""/>
        <dsp:cNvSpPr/>
      </dsp:nvSpPr>
      <dsp:spPr>
        <a:xfrm>
          <a:off x="1906609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Controller</a:t>
          </a:r>
        </a:p>
      </dsp:txBody>
      <dsp:txXfrm>
        <a:off x="1906609" y="1571131"/>
        <a:ext cx="1849922" cy="1571131"/>
      </dsp:txXfrm>
    </dsp:sp>
    <dsp:sp modelId="{78B85EB2-B637-4EB4-A139-C1748B11CB08}">
      <dsp:nvSpPr>
        <dsp:cNvPr id="0" name=""/>
        <dsp:cNvSpPr/>
      </dsp:nvSpPr>
      <dsp:spPr>
        <a:xfrm>
          <a:off x="2177587" y="235669"/>
          <a:ext cx="1307966" cy="1307966"/>
        </a:xfrm>
        <a:prstGeom prst="ellipse">
          <a:avLst/>
        </a:prstGeom>
        <a:solidFill>
          <a:schemeClr val="accent1">
            <a:tint val="50000"/>
            <a:alpha val="90000"/>
            <a:hueOff val="51683"/>
            <a:satOff val="0"/>
            <a:lumOff val="376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69BC4-A4EA-4E0C-9F03-4FF2B4EDFD77}">
      <dsp:nvSpPr>
        <dsp:cNvPr id="0" name=""/>
        <dsp:cNvSpPr/>
      </dsp:nvSpPr>
      <dsp:spPr>
        <a:xfrm>
          <a:off x="3813218" y="0"/>
          <a:ext cx="1849922" cy="39278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Model</a:t>
          </a:r>
        </a:p>
      </dsp:txBody>
      <dsp:txXfrm>
        <a:off x="3813218" y="1571131"/>
        <a:ext cx="1849922" cy="1571131"/>
      </dsp:txXfrm>
    </dsp:sp>
    <dsp:sp modelId="{130EC317-3B7B-4190-9859-AE03C6549611}">
      <dsp:nvSpPr>
        <dsp:cNvPr id="0" name=""/>
        <dsp:cNvSpPr/>
      </dsp:nvSpPr>
      <dsp:spPr>
        <a:xfrm>
          <a:off x="4083007" y="235669"/>
          <a:ext cx="1307966" cy="1307966"/>
        </a:xfrm>
        <a:prstGeom prst="ellipse">
          <a:avLst/>
        </a:prstGeom>
        <a:solidFill>
          <a:schemeClr val="accent1">
            <a:tint val="50000"/>
            <a:alpha val="90000"/>
            <a:hueOff val="103366"/>
            <a:satOff val="0"/>
            <a:lumOff val="7519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76299-3833-45F1-9E72-8B1955D6A58E}">
      <dsp:nvSpPr>
        <dsp:cNvPr id="0" name=""/>
        <dsp:cNvSpPr/>
      </dsp:nvSpPr>
      <dsp:spPr>
        <a:xfrm>
          <a:off x="226525" y="3142262"/>
          <a:ext cx="5210089" cy="589174"/>
        </a:xfrm>
        <a:prstGeom prst="left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11508-3C27-4249-B6A1-CA2DA5A7DC02}">
      <dsp:nvSpPr>
        <dsp:cNvPr id="0" name=""/>
        <dsp:cNvSpPr/>
      </dsp:nvSpPr>
      <dsp:spPr>
        <a:xfrm rot="5400000">
          <a:off x="-314304" y="1065706"/>
          <a:ext cx="1394088" cy="1684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DB062-1808-482B-9AE6-5BF62CB9AF00}">
      <dsp:nvSpPr>
        <dsp:cNvPr id="0" name=""/>
        <dsp:cNvSpPr/>
      </dsp:nvSpPr>
      <dsp:spPr>
        <a:xfrm>
          <a:off x="3449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</a:t>
          </a:r>
        </a:p>
      </dsp:txBody>
      <dsp:txXfrm>
        <a:off x="36344" y="204542"/>
        <a:ext cx="1806095" cy="1057341"/>
      </dsp:txXfrm>
    </dsp:sp>
    <dsp:sp modelId="{46989D7F-4E49-43B0-B95A-74228CC53C23}">
      <dsp:nvSpPr>
        <dsp:cNvPr id="0" name=""/>
        <dsp:cNvSpPr/>
      </dsp:nvSpPr>
      <dsp:spPr>
        <a:xfrm rot="5400000">
          <a:off x="-314304" y="2469621"/>
          <a:ext cx="1394088" cy="168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530D9-3511-4A33-A6B3-F06803042C38}">
      <dsp:nvSpPr>
        <dsp:cNvPr id="0" name=""/>
        <dsp:cNvSpPr/>
      </dsp:nvSpPr>
      <dsp:spPr>
        <a:xfrm>
          <a:off x="3449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Repository Component OR Data Access layer</a:t>
          </a:r>
        </a:p>
      </dsp:txBody>
      <dsp:txXfrm>
        <a:off x="36344" y="1608457"/>
        <a:ext cx="1806095" cy="1057341"/>
      </dsp:txXfrm>
    </dsp:sp>
    <dsp:sp modelId="{214B9573-0951-478C-AC5B-95485C1C74BE}">
      <dsp:nvSpPr>
        <dsp:cNvPr id="0" name=""/>
        <dsp:cNvSpPr/>
      </dsp:nvSpPr>
      <dsp:spPr>
        <a:xfrm>
          <a:off x="387652" y="3171578"/>
          <a:ext cx="2479781" cy="1684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B1EEA-9BF2-4260-8A8E-3538EBDBC7A5}">
      <dsp:nvSpPr>
        <dsp:cNvPr id="0" name=""/>
        <dsp:cNvSpPr/>
      </dsp:nvSpPr>
      <dsp:spPr>
        <a:xfrm>
          <a:off x="3449" y="2979476"/>
          <a:ext cx="1871885" cy="11231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Services</a:t>
          </a:r>
        </a:p>
      </dsp:txBody>
      <dsp:txXfrm>
        <a:off x="36344" y="3012371"/>
        <a:ext cx="1806095" cy="1057341"/>
      </dsp:txXfrm>
    </dsp:sp>
    <dsp:sp modelId="{8A556BB8-58F2-4D3A-86F2-77147E46D5E9}">
      <dsp:nvSpPr>
        <dsp:cNvPr id="0" name=""/>
        <dsp:cNvSpPr/>
      </dsp:nvSpPr>
      <dsp:spPr>
        <a:xfrm rot="16200000">
          <a:off x="2175303" y="2469621"/>
          <a:ext cx="1394088" cy="1684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EE9FF-119B-4848-B65C-31AA7B7302A5}">
      <dsp:nvSpPr>
        <dsp:cNvPr id="0" name=""/>
        <dsp:cNvSpPr/>
      </dsp:nvSpPr>
      <dsp:spPr>
        <a:xfrm>
          <a:off x="2493057" y="2979476"/>
          <a:ext cx="1871885" cy="11231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Translator</a:t>
          </a:r>
        </a:p>
      </dsp:txBody>
      <dsp:txXfrm>
        <a:off x="2525952" y="3012371"/>
        <a:ext cx="1806095" cy="1057341"/>
      </dsp:txXfrm>
    </dsp:sp>
    <dsp:sp modelId="{06D8152A-D616-465E-BB16-E19A7F6FEAA4}">
      <dsp:nvSpPr>
        <dsp:cNvPr id="0" name=""/>
        <dsp:cNvSpPr/>
      </dsp:nvSpPr>
      <dsp:spPr>
        <a:xfrm rot="16200000">
          <a:off x="2175303" y="1065706"/>
          <a:ext cx="1394088" cy="1684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1BF95-3BE8-4943-9AE6-C10FC32665D6}">
      <dsp:nvSpPr>
        <dsp:cNvPr id="0" name=""/>
        <dsp:cNvSpPr/>
      </dsp:nvSpPr>
      <dsp:spPr>
        <a:xfrm>
          <a:off x="2493057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</a:t>
          </a:r>
        </a:p>
      </dsp:txBody>
      <dsp:txXfrm>
        <a:off x="2525952" y="1608457"/>
        <a:ext cx="1806095" cy="1057341"/>
      </dsp:txXfrm>
    </dsp:sp>
    <dsp:sp modelId="{4466C53D-6E6B-408A-8B80-DDDAD23ABA90}">
      <dsp:nvSpPr>
        <dsp:cNvPr id="0" name=""/>
        <dsp:cNvSpPr/>
      </dsp:nvSpPr>
      <dsp:spPr>
        <a:xfrm>
          <a:off x="2877260" y="363749"/>
          <a:ext cx="2479781" cy="1684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13A18-226C-4720-9FB3-88CE2D52A31E}">
      <dsp:nvSpPr>
        <dsp:cNvPr id="0" name=""/>
        <dsp:cNvSpPr/>
      </dsp:nvSpPr>
      <dsp:spPr>
        <a:xfrm>
          <a:off x="2493057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Translator</a:t>
          </a:r>
        </a:p>
      </dsp:txBody>
      <dsp:txXfrm>
        <a:off x="2525952" y="204542"/>
        <a:ext cx="1806095" cy="1057341"/>
      </dsp:txXfrm>
    </dsp:sp>
    <dsp:sp modelId="{9F5E318C-6820-4CBF-93EB-89485CC79BBD}">
      <dsp:nvSpPr>
        <dsp:cNvPr id="0" name=""/>
        <dsp:cNvSpPr/>
      </dsp:nvSpPr>
      <dsp:spPr>
        <a:xfrm rot="5400000">
          <a:off x="4664911" y="1065706"/>
          <a:ext cx="1394088" cy="168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E77FB-9291-48A6-B8EE-21AD6B6CA074}">
      <dsp:nvSpPr>
        <dsp:cNvPr id="0" name=""/>
        <dsp:cNvSpPr/>
      </dsp:nvSpPr>
      <dsp:spPr>
        <a:xfrm>
          <a:off x="4982665" y="171647"/>
          <a:ext cx="1871885" cy="11231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Controller</a:t>
          </a:r>
        </a:p>
      </dsp:txBody>
      <dsp:txXfrm>
        <a:off x="5015560" y="204542"/>
        <a:ext cx="1806095" cy="1057341"/>
      </dsp:txXfrm>
    </dsp:sp>
    <dsp:sp modelId="{E7D235E4-467B-45F6-8FB0-B4DEC51BFC6A}">
      <dsp:nvSpPr>
        <dsp:cNvPr id="0" name=""/>
        <dsp:cNvSpPr/>
      </dsp:nvSpPr>
      <dsp:spPr>
        <a:xfrm>
          <a:off x="4982665" y="1575562"/>
          <a:ext cx="1871885" cy="11231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</a:t>
          </a:r>
        </a:p>
      </dsp:txBody>
      <dsp:txXfrm>
        <a:off x="5015560" y="1608457"/>
        <a:ext cx="1806095" cy="1057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8/5/2016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nstruc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6412" y="1447800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/>
              <a:t>Crafting ColdFusion Applications Like An Architect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56625" y="0"/>
            <a:ext cx="322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Adobe ColdFusion Summit 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209800"/>
            <a:ext cx="243840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>
            <a:normAutofit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architecture start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4818" y="1801278"/>
            <a:ext cx="975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1- Step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the business 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 with Network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 with dba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 down with actual employee (not a manager) and try write down all manual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2- Step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Putting things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vs in-house</a:t>
            </a:r>
          </a:p>
        </p:txBody>
      </p:sp>
    </p:spTree>
    <p:extLst>
      <p:ext uri="{BB962C8B-B14F-4D97-AF65-F5344CB8AC3E}">
        <p14:creationId xmlns:p14="http://schemas.microsoft.com/office/powerpoint/2010/main" val="35197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9372600" cy="838200"/>
          </a:xfrm>
        </p:spPr>
        <p:txBody>
          <a:bodyPr>
            <a:normAutofit/>
          </a:bodyPr>
          <a:lstStyle/>
          <a:p>
            <a:r>
              <a:rPr lang="en-US" sz="44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3712" y="1447800"/>
            <a:ext cx="112776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Best way to explain the digital world is by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</a:rPr>
              <a:t>Comparing with physical world </a:t>
            </a:r>
          </a:p>
        </p:txBody>
      </p:sp>
    </p:spTree>
    <p:extLst>
      <p:ext uri="{BB962C8B-B14F-4D97-AF65-F5344CB8AC3E}">
        <p14:creationId xmlns:p14="http://schemas.microsoft.com/office/powerpoint/2010/main" val="21979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2413" y="19050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Architecture:</a:t>
            </a:r>
            <a:br>
              <a:rPr lang="en-US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and </a:t>
            </a:r>
            <a:r>
              <a:rPr lang="en-US" dirty="0">
                <a:hlinkClick r:id="rId4" tooltip="Construction"/>
              </a:rPr>
              <a:t>constructing</a:t>
            </a:r>
            <a:r>
              <a:rPr lang="en-US" dirty="0"/>
              <a:t> buildings and other physical structures.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0023" y="35814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Architecture:</a:t>
            </a:r>
            <a:br>
              <a:rPr lang="en-US" dirty="0"/>
            </a:br>
            <a:r>
              <a:rPr lang="en-US" dirty="0"/>
              <a:t>Is both the process and the product of </a:t>
            </a:r>
            <a:r>
              <a:rPr lang="en-US" dirty="0">
                <a:hlinkClick r:id="rId2" tooltip="Planning"/>
              </a:rPr>
              <a:t>planning</a:t>
            </a:r>
            <a:r>
              <a:rPr lang="en-US" dirty="0"/>
              <a:t>, </a:t>
            </a:r>
            <a:r>
              <a:rPr lang="en-US" dirty="0">
                <a:hlinkClick r:id="rId3" tooltip="Design"/>
              </a:rPr>
              <a:t>designing</a:t>
            </a:r>
            <a:r>
              <a:rPr lang="en-US" dirty="0"/>
              <a:t>, and </a:t>
            </a:r>
            <a:r>
              <a:rPr lang="en-US" u="sng" dirty="0">
                <a:solidFill>
                  <a:srgbClr val="FFC000"/>
                </a:solidFill>
              </a:rPr>
              <a:t>coding</a:t>
            </a:r>
            <a:r>
              <a:rPr lang="en-US" dirty="0"/>
              <a:t> </a:t>
            </a:r>
            <a:r>
              <a:rPr lang="en-US" dirty="0" err="1"/>
              <a:t>softwares</a:t>
            </a:r>
            <a:r>
              <a:rPr lang="en-US" dirty="0"/>
              <a:t> and other physical/digital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7192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3163" y="2967335"/>
            <a:ext cx="8002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us compare side by side</a:t>
            </a:r>
          </a:p>
        </p:txBody>
      </p:sp>
    </p:spTree>
    <p:extLst>
      <p:ext uri="{BB962C8B-B14F-4D97-AF65-F5344CB8AC3E}">
        <p14:creationId xmlns:p14="http://schemas.microsoft.com/office/powerpoint/2010/main" val="26813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5577914"/>
              </p:ext>
            </p:extLst>
          </p:nvPr>
        </p:nvGraphicFramePr>
        <p:xfrm>
          <a:off x="1674811" y="2057400"/>
          <a:ext cx="8915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Meet the owner go over his/her 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Meet with the department to go over their business requirements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Lot size, city code, structure, square footage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Domain, application type, load, budget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 blue 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level diagram of application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 servers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362200"/>
            <a:ext cx="4011837" cy="327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83" y="23622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3012" y="2590800"/>
            <a:ext cx="72108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us Convert th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room 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ColdFusion Code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7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1905001"/>
            <a:ext cx="5038122" cy="41148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7812" y="1905001"/>
            <a:ext cx="3276600" cy="30159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01 source code</a:t>
            </a:r>
          </a:p>
        </p:txBody>
      </p:sp>
    </p:spTree>
    <p:extLst>
      <p:ext uri="{BB962C8B-B14F-4D97-AF65-F5344CB8AC3E}">
        <p14:creationId xmlns:p14="http://schemas.microsoft.com/office/powerpoint/2010/main" val="29635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1" y="1905001"/>
            <a:ext cx="5038122" cy="4114800"/>
          </a:xfrm>
        </p:spPr>
      </p:pic>
      <p:sp>
        <p:nvSpPr>
          <p:cNvPr id="3" name="TextBox 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01 source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2971799"/>
            <a:ext cx="4419600" cy="3048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Ask the component! </a:t>
            </a:r>
            <a:br>
              <a:rPr lang="en-US" dirty="0"/>
            </a:br>
            <a:r>
              <a:rPr lang="en-US" dirty="0"/>
              <a:t>If it make sense then it belongs to it</a:t>
            </a:r>
          </a:p>
          <a:p>
            <a:r>
              <a:rPr lang="en-US" dirty="0"/>
              <a:t>Example: </a:t>
            </a:r>
            <a:r>
              <a:rPr lang="en-US" dirty="0" err="1"/>
              <a:t>HasChair</a:t>
            </a:r>
            <a:r>
              <a:rPr lang="en-US" dirty="0"/>
              <a:t>() method makes total sense when you ask the Bedroom1.cfc</a:t>
            </a:r>
          </a:p>
          <a:p>
            <a:r>
              <a:rPr lang="en-US" dirty="0"/>
              <a:t>Can you ask Bedroom1 </a:t>
            </a:r>
            <a:r>
              <a:rPr lang="en-US" dirty="0" err="1"/>
              <a:t>HasCar</a:t>
            </a:r>
            <a:r>
              <a:rPr lang="en-US" dirty="0"/>
              <a:t>()? NO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407" y="1816992"/>
            <a:ext cx="481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How do I know which method belong to which component?</a:t>
            </a:r>
          </a:p>
        </p:txBody>
      </p:sp>
    </p:spTree>
    <p:extLst>
      <p:ext uri="{BB962C8B-B14F-4D97-AF65-F5344CB8AC3E}">
        <p14:creationId xmlns:p14="http://schemas.microsoft.com/office/powerpoint/2010/main" val="8895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building architect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1764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5" name="Right Bracket 14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Who am 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4495799" cy="4114801"/>
          </a:xfrm>
        </p:spPr>
        <p:txBody>
          <a:bodyPr/>
          <a:lstStyle/>
          <a:p>
            <a:r>
              <a:rPr lang="en-US" dirty="0"/>
              <a:t>Shirak Avakian</a:t>
            </a:r>
          </a:p>
          <a:p>
            <a:r>
              <a:rPr lang="en-US" dirty="0"/>
              <a:t>Sr. Software Solution Architect</a:t>
            </a:r>
          </a:p>
          <a:p>
            <a:r>
              <a:rPr lang="en-US" dirty="0"/>
              <a:t>QBI LLC</a:t>
            </a:r>
          </a:p>
          <a:p>
            <a:r>
              <a:rPr lang="en-US" dirty="0">
                <a:hlinkClick r:id="rId2"/>
              </a:rPr>
              <a:t>shirakavakian@gmail.com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r>
              <a:rPr lang="en-US" dirty="0"/>
              <a:t>No Facebook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323012" y="1060391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2743200"/>
            <a:ext cx="8610599" cy="1066800"/>
          </a:xfrm>
        </p:spPr>
        <p:txBody>
          <a:bodyPr>
            <a:noAutofit/>
          </a:bodyPr>
          <a:lstStyle/>
          <a:p>
            <a:pPr algn="ctr"/>
            <a:r>
              <a:rPr lang="en-US" sz="60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5669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3812" y="5257800"/>
            <a:ext cx="9220200" cy="13936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3812" y="3733800"/>
            <a:ext cx="9220200" cy="14478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3812" y="999530"/>
            <a:ext cx="9220200" cy="26580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7056" y="1019104"/>
            <a:ext cx="71594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1-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Normalize/schema/user defined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Store procedures / views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2- OOP (Object Oriented Programing)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 is all about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Business Entities vs Table Objects/Beans vs View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2- SOA ( Service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CSOA ( Classic Services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SFOA ( Service Factory Oriented Architect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3- MVC Frameworks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View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674848" y="1217069"/>
            <a:ext cx="27047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9730" y="1821043"/>
            <a:ext cx="23920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AutoGen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/ORM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29730" y="2240262"/>
            <a:ext cx="8402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74848" y="3891409"/>
            <a:ext cx="21130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74848" y="5481175"/>
            <a:ext cx="7008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Curved Right Arrow 24"/>
          <p:cNvSpPr/>
          <p:nvPr/>
        </p:nvSpPr>
        <p:spPr>
          <a:xfrm>
            <a:off x="470158" y="2514600"/>
            <a:ext cx="823654" cy="17862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Right Arrow 25"/>
          <p:cNvSpPr/>
          <p:nvPr/>
        </p:nvSpPr>
        <p:spPr>
          <a:xfrm>
            <a:off x="428720" y="4364682"/>
            <a:ext cx="823654" cy="17862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 rot="10800000">
            <a:off x="10583223" y="4364682"/>
            <a:ext cx="823654" cy="178623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rot="10800000">
            <a:off x="10563331" y="2514600"/>
            <a:ext cx="823654" cy="178623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76959" y="127248"/>
            <a:ext cx="9144001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2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2" y="1631374"/>
            <a:ext cx="6296277" cy="4052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4084889" y="1767492"/>
            <a:ext cx="6092348" cy="315667"/>
          </a:xfrm>
          <a:prstGeom prst="rect">
            <a:avLst/>
          </a:prstGeom>
          <a:noFill/>
          <a:ln w="1905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84889" y="2209800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1812" y="1626895"/>
            <a:ext cx="3594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 normalization</a:t>
            </a:r>
            <a:r>
              <a:rPr lang="en-US" dirty="0"/>
              <a:t>, </a:t>
            </a:r>
          </a:p>
          <a:p>
            <a:r>
              <a:rPr lang="en-US" dirty="0"/>
              <a:t>or simply </a:t>
            </a:r>
            <a:r>
              <a:rPr lang="en-US" b="1" dirty="0"/>
              <a:t>normalization</a:t>
            </a:r>
            <a:r>
              <a:rPr lang="en-US" dirty="0"/>
              <a:t>, is the </a:t>
            </a:r>
          </a:p>
          <a:p>
            <a:r>
              <a:rPr lang="en-US" dirty="0"/>
              <a:t>process of organizing the columns </a:t>
            </a:r>
          </a:p>
          <a:p>
            <a:r>
              <a:rPr lang="en-US" dirty="0"/>
              <a:t>(attributes) and tables (relations) of </a:t>
            </a:r>
          </a:p>
          <a:p>
            <a:r>
              <a:rPr lang="en-US" dirty="0"/>
              <a:t>a relational </a:t>
            </a:r>
            <a:r>
              <a:rPr lang="en-US" b="1" dirty="0"/>
              <a:t>database</a:t>
            </a:r>
            <a:r>
              <a:rPr lang="en-US" dirty="0"/>
              <a:t> to minimize </a:t>
            </a:r>
          </a:p>
          <a:p>
            <a:r>
              <a:rPr lang="en-US" dirty="0"/>
              <a:t>data redundancy.(Wikipedia)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465424" y="3215212"/>
            <a:ext cx="64348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- Database</a:t>
            </a:r>
          </a:p>
        </p:txBody>
      </p:sp>
    </p:spTree>
    <p:extLst>
      <p:ext uri="{BB962C8B-B14F-4D97-AF65-F5344CB8AC3E}">
        <p14:creationId xmlns:p14="http://schemas.microsoft.com/office/powerpoint/2010/main" val="28383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50" y="1592095"/>
            <a:ext cx="5983449" cy="4275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608012" y="2027795"/>
            <a:ext cx="39714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Normalize your database</a:t>
            </a:r>
          </a:p>
          <a:p>
            <a:r>
              <a:rPr lang="en-US" dirty="0"/>
              <a:t>2- Create separate SQL authentication</a:t>
            </a:r>
          </a:p>
          <a:p>
            <a:r>
              <a:rPr lang="en-US" dirty="0"/>
              <a:t>3- Create schemas</a:t>
            </a:r>
          </a:p>
          <a:p>
            <a:r>
              <a:rPr lang="en-US" dirty="0"/>
              <a:t>4-Create user defined type</a:t>
            </a:r>
          </a:p>
          <a:p>
            <a:r>
              <a:rPr lang="en-US" dirty="0"/>
              <a:t>4- Use Store procedures &amp; views</a:t>
            </a:r>
          </a:p>
          <a:p>
            <a:r>
              <a:rPr lang="en-US" dirty="0"/>
              <a:t>5- Prefix store procedures with </a:t>
            </a:r>
            <a:r>
              <a:rPr lang="en-US" dirty="0" err="1"/>
              <a:t>usp</a:t>
            </a:r>
            <a:endParaRPr lang="en-US" dirty="0"/>
          </a:p>
          <a:p>
            <a:r>
              <a:rPr lang="en-US" dirty="0"/>
              <a:t>6- Don’t use plural form for tables names</a:t>
            </a:r>
          </a:p>
          <a:p>
            <a:r>
              <a:rPr lang="en-US" dirty="0"/>
              <a:t>7- Always create diagrams</a:t>
            </a:r>
          </a:p>
          <a:p>
            <a:r>
              <a:rPr lang="en-US" dirty="0"/>
              <a:t>8- Use constrains &amp; foreign key’s</a:t>
            </a:r>
          </a:p>
          <a:p>
            <a:r>
              <a:rPr lang="en-US" dirty="0"/>
              <a:t>9- Use SQL Identity Increment</a:t>
            </a:r>
          </a:p>
          <a:p>
            <a:r>
              <a:rPr lang="en-US" dirty="0"/>
              <a:t>10- Define your primary keys</a:t>
            </a:r>
          </a:p>
          <a:p>
            <a:r>
              <a:rPr lang="en-US" dirty="0"/>
              <a:t>11- Always have common fields (columns)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812" y="1592095"/>
            <a:ext cx="3276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Best Practices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65424" y="3215212"/>
            <a:ext cx="64348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- Database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59" y="1219200"/>
            <a:ext cx="2876190" cy="24380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9778" y="849868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1159" y="842665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282" y="1211997"/>
            <a:ext cx="4394927" cy="244529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753559" y="1743404"/>
            <a:ext cx="4564783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76959" y="127248"/>
            <a:ext cx="60746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8397199" y="3028602"/>
            <a:ext cx="663370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AutoGenerated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/Table objects/ DAO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12" y="4188702"/>
            <a:ext cx="3970448" cy="24452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71444" y="3783215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</p:spTree>
    <p:extLst>
      <p:ext uri="{BB962C8B-B14F-4D97-AF65-F5344CB8AC3E}">
        <p14:creationId xmlns:p14="http://schemas.microsoft.com/office/powerpoint/2010/main" val="25837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4092" y="619054"/>
            <a:ext cx="7182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 (Data Access Object) vs DAL (Data Access Layer)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89" y="1653889"/>
            <a:ext cx="3733800" cy="24452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689" y="1316152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8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DAL-Business Entities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94212" y="1284557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23" y="1653889"/>
            <a:ext cx="6438095" cy="30857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4092" y="4876800"/>
            <a:ext cx="3868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No Inheritance</a:t>
            </a:r>
          </a:p>
          <a:p>
            <a:r>
              <a:rPr lang="en-US" dirty="0"/>
              <a:t>2- Represent single table</a:t>
            </a:r>
          </a:p>
          <a:p>
            <a:r>
              <a:rPr lang="en-US" dirty="0"/>
              <a:t>3- No Injectors</a:t>
            </a:r>
          </a:p>
          <a:p>
            <a:r>
              <a:rPr lang="en-US" dirty="0"/>
              <a:t>4-Output array of table object or query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88800" y="4876800"/>
            <a:ext cx="6195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Inheritance</a:t>
            </a:r>
          </a:p>
          <a:p>
            <a:r>
              <a:rPr lang="en-US" dirty="0"/>
              <a:t>2- Represent multiple table</a:t>
            </a:r>
          </a:p>
          <a:p>
            <a:r>
              <a:rPr lang="en-US" dirty="0"/>
              <a:t>3- Injectors</a:t>
            </a:r>
          </a:p>
          <a:p>
            <a:r>
              <a:rPr lang="en-US" dirty="0"/>
              <a:t>4-Output array of Business entities or Procedure </a:t>
            </a:r>
            <a:r>
              <a:rPr lang="en-US" dirty="0" err="1"/>
              <a:t>struct</a:t>
            </a:r>
            <a:r>
              <a:rPr lang="en-US" dirty="0"/>
              <a:t> or query</a:t>
            </a:r>
          </a:p>
        </p:txBody>
      </p:sp>
    </p:spTree>
    <p:extLst>
      <p:ext uri="{BB962C8B-B14F-4D97-AF65-F5344CB8AC3E}">
        <p14:creationId xmlns:p14="http://schemas.microsoft.com/office/powerpoint/2010/main" val="203599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200" y="3213268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Business Entities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3" y="1449097"/>
            <a:ext cx="5495435" cy="3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Oval 1"/>
          <p:cNvSpPr/>
          <p:nvPr/>
        </p:nvSpPr>
        <p:spPr>
          <a:xfrm>
            <a:off x="1178781" y="3811398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41" y="4876800"/>
            <a:ext cx="6828571" cy="11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1903412" y="4116198"/>
            <a:ext cx="984529" cy="836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412" y="2598153"/>
            <a:ext cx="3790476" cy="15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2" name="Straight Arrow Connector 21"/>
          <p:cNvCxnSpPr>
            <a:stCxn id="4" idx="0"/>
          </p:cNvCxnSpPr>
          <p:nvPr/>
        </p:nvCxnSpPr>
        <p:spPr>
          <a:xfrm flipV="1">
            <a:off x="6302227" y="3048000"/>
            <a:ext cx="554185" cy="1828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959" y="1030484"/>
            <a:ext cx="676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BusinessEntites</a:t>
            </a:r>
            <a:r>
              <a:rPr lang="en-US" dirty="0"/>
              <a:t> is predefined objects represent services return type.</a:t>
            </a:r>
          </a:p>
        </p:txBody>
      </p:sp>
    </p:spTree>
    <p:extLst>
      <p:ext uri="{BB962C8B-B14F-4D97-AF65-F5344CB8AC3E}">
        <p14:creationId xmlns:p14="http://schemas.microsoft.com/office/powerpoint/2010/main" val="39879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6" y="0"/>
            <a:ext cx="91281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200" y="3213268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 – OOP- Inheritance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6959" y="741583"/>
            <a:ext cx="8589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Inheritance</a:t>
            </a:r>
            <a:r>
              <a:rPr lang="en-US" dirty="0"/>
              <a:t> is a mechanism in which one object acquires all the properties and behaviors of parent object. The idea behind </a:t>
            </a:r>
            <a:r>
              <a:rPr lang="en-US" b="1" dirty="0"/>
              <a:t>inheritance </a:t>
            </a:r>
            <a:r>
              <a:rPr lang="en-US" dirty="0"/>
              <a:t>is that you can create new classes that are built upon existing classes. </a:t>
            </a:r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830183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790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5" y="15100"/>
            <a:ext cx="912813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7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Services-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 ( Classic Oriented Architect 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6959" y="741583"/>
            <a:ext cx="10341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b="1" dirty="0"/>
              <a:t>service</a:t>
            </a:r>
            <a:r>
              <a:rPr lang="en-US" dirty="0"/>
              <a:t>-</a:t>
            </a:r>
            <a:r>
              <a:rPr lang="en-US" b="1" dirty="0"/>
              <a:t>orientation</a:t>
            </a:r>
            <a:r>
              <a:rPr lang="en-US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  <p:graphicFrame>
        <p:nvGraphicFramePr>
          <p:cNvPr id="6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1725048"/>
              </p:ext>
            </p:extLst>
          </p:nvPr>
        </p:nvGraphicFramePr>
        <p:xfrm>
          <a:off x="1065212" y="2057400"/>
          <a:ext cx="8915400" cy="443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Overhead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9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Maintainability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Service Management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Investment 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4445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31831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695376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534060"/>
                  </a:ext>
                </a:extLst>
              </a:tr>
              <a:tr h="47418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Increased Productivity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2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5" y="15100"/>
            <a:ext cx="912813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7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Services-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 ( Classic Service Oriented Architect 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4412" y="558567"/>
            <a:ext cx="340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Classic Service Oriented Architect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905000"/>
            <a:ext cx="1971429" cy="32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64836550"/>
              </p:ext>
            </p:extLst>
          </p:nvPr>
        </p:nvGraphicFramePr>
        <p:xfrm>
          <a:off x="4418012" y="14800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2817812" y="4114800"/>
            <a:ext cx="3276600" cy="762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3" idx="3"/>
          </p:cNvCxnSpPr>
          <p:nvPr/>
        </p:nvCxnSpPr>
        <p:spPr>
          <a:xfrm rot="10800000">
            <a:off x="2960442" y="3543096"/>
            <a:ext cx="4886571" cy="1943305"/>
          </a:xfrm>
          <a:prstGeom prst="bentConnector3">
            <a:avLst>
              <a:gd name="adj1" fmla="val 7558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Subjects to cover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8915399" cy="2362201"/>
          </a:xfrm>
        </p:spPr>
        <p:txBody>
          <a:bodyPr>
            <a:normAutofit/>
          </a:bodyPr>
          <a:lstStyle/>
          <a:p>
            <a:r>
              <a:rPr lang="en-US" dirty="0"/>
              <a:t>Questions to answer</a:t>
            </a:r>
          </a:p>
          <a:p>
            <a:r>
              <a:rPr lang="en-US" dirty="0"/>
              <a:t>Software architect vs building architect</a:t>
            </a:r>
          </a:p>
          <a:p>
            <a:r>
              <a:rPr lang="en-US" dirty="0"/>
              <a:t>Software architect vs code</a:t>
            </a:r>
          </a:p>
          <a:p>
            <a:r>
              <a:rPr lang="en-US" dirty="0"/>
              <a:t>My top 10 recommendations for successful ColdFusion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4646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57645" y="15100"/>
            <a:ext cx="912813" cy="68580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97199" y="3213267"/>
            <a:ext cx="6633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1"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Services-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SFOA (</a:t>
            </a:r>
            <a:r>
              <a:rPr lang="en-US" sz="2000" dirty="0"/>
              <a:t>Service Factory Oriented Architect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76959" y="127248"/>
            <a:ext cx="5465053" cy="61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08212" y="558924"/>
            <a:ext cx="36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Factory Oriented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09" y="1096341"/>
            <a:ext cx="2066667" cy="46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49915605"/>
              </p:ext>
            </p:extLst>
          </p:nvPr>
        </p:nvGraphicFramePr>
        <p:xfrm>
          <a:off x="3055563" y="928256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637212" y="4593512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65704" y="1981200"/>
            <a:ext cx="67056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08412" y="3654867"/>
            <a:ext cx="67056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08412" y="5334000"/>
            <a:ext cx="67056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233526505"/>
              </p:ext>
            </p:extLst>
          </p:nvPr>
        </p:nvGraphicFramePr>
        <p:xfrm>
          <a:off x="1370012" y="2126775"/>
          <a:ext cx="5663141" cy="392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770812" y="3352800"/>
            <a:ext cx="3771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 Services (API)</a:t>
            </a:r>
          </a:p>
        </p:txBody>
      </p:sp>
    </p:spTree>
    <p:extLst>
      <p:ext uri="{BB962C8B-B14F-4D97-AF65-F5344CB8AC3E}">
        <p14:creationId xmlns:p14="http://schemas.microsoft.com/office/powerpoint/2010/main" val="86027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5038" y="1445598"/>
            <a:ext cx="579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Normalize database</a:t>
            </a:r>
          </a:p>
          <a:p>
            <a:r>
              <a:rPr lang="en-US" dirty="0"/>
              <a:t>2- Create your repository components (Data access, ORM)</a:t>
            </a:r>
          </a:p>
          <a:p>
            <a:r>
              <a:rPr lang="en-US" dirty="0"/>
              <a:t>3- Test Case</a:t>
            </a:r>
          </a:p>
          <a:p>
            <a:r>
              <a:rPr lang="en-US" dirty="0"/>
              <a:t>4- Define your business entities</a:t>
            </a:r>
          </a:p>
          <a:p>
            <a:r>
              <a:rPr lang="en-US" dirty="0"/>
              <a:t>5- Create translator</a:t>
            </a:r>
          </a:p>
          <a:p>
            <a:r>
              <a:rPr lang="en-US" dirty="0"/>
              <a:t>6- Create Services</a:t>
            </a:r>
          </a:p>
          <a:p>
            <a:r>
              <a:rPr lang="en-US" dirty="0"/>
              <a:t>7- Test Case</a:t>
            </a:r>
          </a:p>
          <a:p>
            <a:r>
              <a:rPr lang="en-US" dirty="0"/>
              <a:t>8- Define your packages</a:t>
            </a:r>
          </a:p>
          <a:p>
            <a:r>
              <a:rPr lang="en-US" dirty="0"/>
              <a:t>9- Define your Gateways</a:t>
            </a:r>
          </a:p>
          <a:p>
            <a:r>
              <a:rPr lang="en-US" dirty="0"/>
              <a:t>10- Test Case</a:t>
            </a:r>
          </a:p>
          <a:p>
            <a:r>
              <a:rPr lang="en-US" dirty="0"/>
              <a:t>11- Create API, REST</a:t>
            </a:r>
          </a:p>
          <a:p>
            <a:r>
              <a:rPr lang="en-US" dirty="0"/>
              <a:t>12- Test Case</a:t>
            </a:r>
          </a:p>
          <a:p>
            <a:r>
              <a:rPr lang="en-US" dirty="0"/>
              <a:t>13- Create your MVC Model</a:t>
            </a:r>
          </a:p>
          <a:p>
            <a:r>
              <a:rPr lang="en-US" dirty="0"/>
              <a:t>14- Translator for View Model</a:t>
            </a:r>
          </a:p>
          <a:p>
            <a:r>
              <a:rPr lang="en-US" dirty="0"/>
              <a:t>15- Test Case</a:t>
            </a:r>
          </a:p>
          <a:p>
            <a:r>
              <a:rPr lang="en-US" dirty="0"/>
              <a:t>16- Controller</a:t>
            </a:r>
          </a:p>
          <a:p>
            <a:r>
              <a:rPr lang="en-US" dirty="0"/>
              <a:t>17- View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02 source code</a:t>
            </a:r>
          </a:p>
        </p:txBody>
      </p:sp>
    </p:spTree>
    <p:extLst>
      <p:ext uri="{BB962C8B-B14F-4D97-AF65-F5344CB8AC3E}">
        <p14:creationId xmlns:p14="http://schemas.microsoft.com/office/powerpoint/2010/main" val="155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 vs code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12118603"/>
              </p:ext>
            </p:extLst>
          </p:nvPr>
        </p:nvGraphicFramePr>
        <p:xfrm>
          <a:off x="3960812" y="2209800"/>
          <a:ext cx="6858000" cy="427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2"/>
          <p:cNvSpPr txBox="1">
            <a:spLocks/>
          </p:cNvSpPr>
          <p:nvPr/>
        </p:nvSpPr>
        <p:spPr>
          <a:xfrm>
            <a:off x="1827212" y="9144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Multi tier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http://www.buzzle.com/articles/advantages-and-disadvantages-of-service-oriented-architecture-soa.html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1737" y="1371600"/>
            <a:ext cx="8915399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I start a project?</a:t>
            </a:r>
          </a:p>
          <a:p>
            <a:r>
              <a:rPr lang="en-US" dirty="0"/>
              <a:t>How do I find resources?</a:t>
            </a:r>
          </a:p>
          <a:p>
            <a:r>
              <a:rPr lang="en-US" dirty="0"/>
              <a:t>How do I collect business requirements?</a:t>
            </a:r>
          </a:p>
          <a:p>
            <a:r>
              <a:rPr lang="en-US" dirty="0"/>
              <a:t>How to design my business entities?</a:t>
            </a:r>
          </a:p>
          <a:p>
            <a:r>
              <a:rPr lang="en-US" dirty="0"/>
              <a:t>Do I need services/API?</a:t>
            </a:r>
          </a:p>
          <a:p>
            <a:r>
              <a:rPr lang="en-US" dirty="0"/>
              <a:t>Do I need framework?</a:t>
            </a:r>
          </a:p>
          <a:p>
            <a:r>
              <a:rPr lang="en-US" dirty="0"/>
              <a:t>How to make my code cleaner?</a:t>
            </a:r>
          </a:p>
          <a:p>
            <a:r>
              <a:rPr lang="en-US" dirty="0"/>
              <a:t>Is ColdFusion got me covered?</a:t>
            </a:r>
          </a:p>
          <a:p>
            <a:r>
              <a:rPr lang="en-US" dirty="0"/>
              <a:t>How to prepare my demo for upper management.?</a:t>
            </a:r>
          </a:p>
          <a:p>
            <a:r>
              <a:rPr lang="en-US" dirty="0"/>
              <a:t>Any thing else?</a:t>
            </a:r>
          </a:p>
        </p:txBody>
      </p:sp>
    </p:spTree>
    <p:extLst>
      <p:ext uri="{BB962C8B-B14F-4D97-AF65-F5344CB8AC3E}">
        <p14:creationId xmlns:p14="http://schemas.microsoft.com/office/powerpoint/2010/main" val="4244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1737" y="1371600"/>
            <a:ext cx="9764275" cy="838200"/>
          </a:xfrm>
        </p:spPr>
        <p:txBody>
          <a:bodyPr>
            <a:normAutofit/>
          </a:bodyPr>
          <a:lstStyle/>
          <a:p>
            <a:r>
              <a:rPr lang="en-US" dirty="0"/>
              <a:t>How do I start a project? How do I find resources? How do I collect business requirements? How to prepare my demo for upper management.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78564958"/>
              </p:ext>
            </p:extLst>
          </p:nvPr>
        </p:nvGraphicFramePr>
        <p:xfrm>
          <a:off x="1522413" y="762000"/>
          <a:ext cx="6336357" cy="427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9558578"/>
              </p:ext>
            </p:extLst>
          </p:nvPr>
        </p:nvGraphicFramePr>
        <p:xfrm>
          <a:off x="2589212" y="2133600"/>
          <a:ext cx="6348941" cy="415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74990727"/>
              </p:ext>
            </p:extLst>
          </p:nvPr>
        </p:nvGraphicFramePr>
        <p:xfrm>
          <a:off x="3639043" y="3373614"/>
          <a:ext cx="6348941" cy="4544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3182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to Answer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54523008"/>
              </p:ext>
            </p:extLst>
          </p:nvPr>
        </p:nvGraphicFramePr>
        <p:xfrm>
          <a:off x="1518029" y="11430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7612" y="2590800"/>
            <a:ext cx="9849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Understanding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34134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16804"/>
          </a:xfrm>
        </p:spPr>
        <p:txBody>
          <a:bodyPr>
            <a:normAutofit/>
          </a:bodyPr>
          <a:lstStyle/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413" y="1828800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Software architecture</a:t>
            </a:r>
            <a:r>
              <a:rPr lang="en-US" dirty="0"/>
              <a:t> refers to the high level structures of a </a:t>
            </a:r>
            <a:r>
              <a:rPr lang="en-US" dirty="0">
                <a:hlinkClick r:id="rId2" tooltip="Software system"/>
              </a:rPr>
              <a:t>software system</a:t>
            </a:r>
            <a:r>
              <a:rPr lang="en-US" dirty="0"/>
              <a:t>, the discipline </a:t>
            </a:r>
          </a:p>
          <a:p>
            <a:r>
              <a:rPr lang="en-US" dirty="0"/>
              <a:t>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1522413" y="3029129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9247" y="3791129"/>
            <a:ext cx="975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in software architect play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architect  should represent your system without compromises. </a:t>
            </a:r>
          </a:p>
        </p:txBody>
      </p:sp>
    </p:spTree>
    <p:extLst>
      <p:ext uri="{BB962C8B-B14F-4D97-AF65-F5344CB8AC3E}">
        <p14:creationId xmlns:p14="http://schemas.microsoft.com/office/powerpoint/2010/main" val="17798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2667000"/>
            <a:ext cx="9144001" cy="990600"/>
          </a:xfrm>
        </p:spPr>
        <p:txBody>
          <a:bodyPr>
            <a:normAutofit/>
          </a:bodyPr>
          <a:lstStyle/>
          <a:p>
            <a:pPr algn="ctr"/>
            <a:r>
              <a:rPr lang="en-US" sz="480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architecture start point</a:t>
            </a:r>
          </a:p>
        </p:txBody>
      </p:sp>
    </p:spTree>
    <p:extLst>
      <p:ext uri="{BB962C8B-B14F-4D97-AF65-F5344CB8AC3E}">
        <p14:creationId xmlns:p14="http://schemas.microsoft.com/office/powerpoint/2010/main" val="345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1073</Words>
  <Application>Microsoft Office PowerPoint</Application>
  <PresentationFormat>Custom</PresentationFormat>
  <Paragraphs>286</Paragraphs>
  <Slides>38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Corbel</vt:lpstr>
      <vt:lpstr>Digital Blue Tunnel 16x9</vt:lpstr>
      <vt:lpstr>Crafting ColdFusion Applications Like An Architect</vt:lpstr>
      <vt:lpstr>Who am I</vt:lpstr>
      <vt:lpstr>Subjects to cover</vt:lpstr>
      <vt:lpstr>Questions to Answer</vt:lpstr>
      <vt:lpstr>Questions to Answer</vt:lpstr>
      <vt:lpstr>Questions to Answer</vt:lpstr>
      <vt:lpstr>PowerPoint Presentation</vt:lpstr>
      <vt:lpstr>Software Architect</vt:lpstr>
      <vt:lpstr>Software architecture start point</vt:lpstr>
      <vt:lpstr>Software architecture start point</vt:lpstr>
      <vt:lpstr>Software architect vs building architect</vt:lpstr>
      <vt:lpstr>Software architect vs building architect</vt:lpstr>
      <vt:lpstr>PowerPoint Presentation</vt:lpstr>
      <vt:lpstr>Software architect vs building architect</vt:lpstr>
      <vt:lpstr>Software architect vs building architect</vt:lpstr>
      <vt:lpstr>PowerPoint Presentation</vt:lpstr>
      <vt:lpstr>Software architect vs building architect</vt:lpstr>
      <vt:lpstr>Software architect vs building architect</vt:lpstr>
      <vt:lpstr>Software architect vs building architect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architect vs code</vt:lpstr>
      <vt:lpstr>Software architect vs code</vt:lpstr>
      <vt:lpstr>Software architect vs code</vt:lpstr>
      <vt:lpstr>Resources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2016-08-05T19:01:35Z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