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media/image17.jpg" ContentType="image/png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0"/>
  </p:notesMasterIdLst>
  <p:handoutMasterIdLst>
    <p:handoutMasterId r:id="rId41"/>
  </p:handoutMasterIdLst>
  <p:sldIdLst>
    <p:sldId id="357" r:id="rId3"/>
    <p:sldId id="358" r:id="rId4"/>
    <p:sldId id="359" r:id="rId5"/>
    <p:sldId id="360" r:id="rId6"/>
    <p:sldId id="361" r:id="rId7"/>
    <p:sldId id="362" r:id="rId8"/>
    <p:sldId id="363" r:id="rId9"/>
    <p:sldId id="389" r:id="rId10"/>
    <p:sldId id="388" r:id="rId11"/>
    <p:sldId id="364" r:id="rId12"/>
    <p:sldId id="365" r:id="rId13"/>
    <p:sldId id="366" r:id="rId14"/>
    <p:sldId id="367" r:id="rId15"/>
    <p:sldId id="369" r:id="rId16"/>
    <p:sldId id="370" r:id="rId17"/>
    <p:sldId id="371" r:id="rId18"/>
    <p:sldId id="391" r:id="rId19"/>
    <p:sldId id="390" r:id="rId20"/>
    <p:sldId id="382" r:id="rId21"/>
    <p:sldId id="372" r:id="rId22"/>
    <p:sldId id="376" r:id="rId23"/>
    <p:sldId id="375" r:id="rId24"/>
    <p:sldId id="373" r:id="rId25"/>
    <p:sldId id="374" r:id="rId26"/>
    <p:sldId id="377" r:id="rId27"/>
    <p:sldId id="378" r:id="rId28"/>
    <p:sldId id="379" r:id="rId29"/>
    <p:sldId id="380" r:id="rId30"/>
    <p:sldId id="392" r:id="rId31"/>
    <p:sldId id="393" r:id="rId32"/>
    <p:sldId id="381" r:id="rId33"/>
    <p:sldId id="383" r:id="rId34"/>
    <p:sldId id="384" r:id="rId35"/>
    <p:sldId id="394" r:id="rId36"/>
    <p:sldId id="385" r:id="rId37"/>
    <p:sldId id="386" r:id="rId38"/>
    <p:sldId id="387" r:id="rId39"/>
  </p:sldIdLst>
  <p:sldSz cx="12188825" cy="6858000"/>
  <p:notesSz cx="6858000" cy="9144000"/>
  <p:custDataLst>
    <p:tags r:id="rId4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29" autoAdjust="0"/>
  </p:normalViewPr>
  <p:slideViewPr>
    <p:cSldViewPr showGuides="1">
      <p:cViewPr varScale="1">
        <p:scale>
          <a:sx n="84" d="100"/>
          <a:sy n="84" d="100"/>
        </p:scale>
        <p:origin x="571" y="8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179AEF-382F-4E18-87B5-DC925CD2BD71}" type="doc">
      <dgm:prSet loTypeId="urn:microsoft.com/office/officeart/2005/8/layout/process1" loCatId="process" qsTypeId="urn:microsoft.com/office/officeart/2005/8/quickstyle/simple1" qsCatId="simple" csTypeId="urn:microsoft.com/office/officeart/2005/8/colors/accent6_2" csCatId="accent6" phldr="1"/>
      <dgm:spPr/>
    </dgm:pt>
    <dgm:pt modelId="{04A42EE0-D816-4618-BBC4-D4C45CFAA575}">
      <dgm:prSet phldrT="[Text]"/>
      <dgm:spPr/>
      <dgm:t>
        <a:bodyPr/>
        <a:lstStyle/>
        <a:p>
          <a:r>
            <a:rPr lang="en-US" dirty="0"/>
            <a:t>Read Initial specification</a:t>
          </a:r>
        </a:p>
      </dgm:t>
    </dgm:pt>
    <dgm:pt modelId="{9B996B4B-3BE2-4E6A-8280-95AAD9159D09}" type="parTrans" cxnId="{9DBB1EBF-8BD4-47E9-A5B4-4E44E55F4678}">
      <dgm:prSet/>
      <dgm:spPr/>
      <dgm:t>
        <a:bodyPr/>
        <a:lstStyle/>
        <a:p>
          <a:endParaRPr lang="en-US"/>
        </a:p>
      </dgm:t>
    </dgm:pt>
    <dgm:pt modelId="{C08174E2-BE37-4DB2-9A3C-DD81F01147C2}" type="sibTrans" cxnId="{9DBB1EBF-8BD4-47E9-A5B4-4E44E55F4678}">
      <dgm:prSet/>
      <dgm:spPr/>
      <dgm:t>
        <a:bodyPr/>
        <a:lstStyle/>
        <a:p>
          <a:endParaRPr lang="en-US"/>
        </a:p>
      </dgm:t>
    </dgm:pt>
    <dgm:pt modelId="{BD3ED433-FCA4-4E6E-842E-40ACDB09394C}">
      <dgm:prSet phldrT="[Text]"/>
      <dgm:spPr/>
      <dgm:t>
        <a:bodyPr/>
        <a:lstStyle/>
        <a:p>
          <a:r>
            <a:rPr lang="en-US" dirty="0"/>
            <a:t>Visualize </a:t>
          </a:r>
        </a:p>
      </dgm:t>
    </dgm:pt>
    <dgm:pt modelId="{96D2B8C7-FCC0-4580-8924-FD8D710C428F}" type="parTrans" cxnId="{012C1D21-2B32-48D8-B578-0EF175181DE5}">
      <dgm:prSet/>
      <dgm:spPr/>
      <dgm:t>
        <a:bodyPr/>
        <a:lstStyle/>
        <a:p>
          <a:endParaRPr lang="en-US"/>
        </a:p>
      </dgm:t>
    </dgm:pt>
    <dgm:pt modelId="{502889A5-FC35-456D-B0F8-84860B58D082}" type="sibTrans" cxnId="{012C1D21-2B32-48D8-B578-0EF175181DE5}">
      <dgm:prSet/>
      <dgm:spPr/>
      <dgm:t>
        <a:bodyPr/>
        <a:lstStyle/>
        <a:p>
          <a:endParaRPr lang="en-US"/>
        </a:p>
      </dgm:t>
    </dgm:pt>
    <dgm:pt modelId="{D91922FB-B4FF-4116-90AF-7A2D0A3F467A}">
      <dgm:prSet phldrT="[Text]"/>
      <dgm:spPr/>
      <dgm:t>
        <a:bodyPr/>
        <a:lstStyle/>
        <a:p>
          <a:r>
            <a:rPr lang="en-US" dirty="0"/>
            <a:t>Know your environment</a:t>
          </a:r>
        </a:p>
      </dgm:t>
    </dgm:pt>
    <dgm:pt modelId="{8D0CB21C-D724-4BBB-BB36-0BDD4A64B78F}" type="parTrans" cxnId="{221409F1-1661-4213-90B0-F732C73C05C3}">
      <dgm:prSet/>
      <dgm:spPr/>
      <dgm:t>
        <a:bodyPr/>
        <a:lstStyle/>
        <a:p>
          <a:endParaRPr lang="en-US"/>
        </a:p>
      </dgm:t>
    </dgm:pt>
    <dgm:pt modelId="{D60C0205-C0A0-4371-84E3-E2DCF01C05C7}" type="sibTrans" cxnId="{221409F1-1661-4213-90B0-F732C73C05C3}">
      <dgm:prSet/>
      <dgm:spPr/>
      <dgm:t>
        <a:bodyPr/>
        <a:lstStyle/>
        <a:p>
          <a:endParaRPr lang="en-US"/>
        </a:p>
      </dgm:t>
    </dgm:pt>
    <dgm:pt modelId="{58FAFEB0-73E5-4493-A2A9-9B59CDA17F29}" type="pres">
      <dgm:prSet presAssocID="{64179AEF-382F-4E18-87B5-DC925CD2BD71}" presName="Name0" presStyleCnt="0">
        <dgm:presLayoutVars>
          <dgm:dir/>
          <dgm:resizeHandles val="exact"/>
        </dgm:presLayoutVars>
      </dgm:prSet>
      <dgm:spPr/>
    </dgm:pt>
    <dgm:pt modelId="{5BB36E95-EC7E-428B-A6E7-C8170358D1B0}" type="pres">
      <dgm:prSet presAssocID="{04A42EE0-D816-4618-BBC4-D4C45CFAA575}" presName="node" presStyleLbl="node1" presStyleIdx="0" presStyleCnt="3" custLinFactX="-48797" custLinFactNeighborX="-100000" custLinFactNeighborY="-24364">
        <dgm:presLayoutVars>
          <dgm:bulletEnabled val="1"/>
        </dgm:presLayoutVars>
      </dgm:prSet>
      <dgm:spPr/>
    </dgm:pt>
    <dgm:pt modelId="{6701307D-1CBE-4587-9DF2-124B7F19B241}" type="pres">
      <dgm:prSet presAssocID="{C08174E2-BE37-4DB2-9A3C-DD81F01147C2}" presName="sibTrans" presStyleLbl="sibTrans2D1" presStyleIdx="0" presStyleCnt="2"/>
      <dgm:spPr/>
    </dgm:pt>
    <dgm:pt modelId="{2D375D2F-79B7-4C5C-A53B-78E9612A46DA}" type="pres">
      <dgm:prSet presAssocID="{C08174E2-BE37-4DB2-9A3C-DD81F01147C2}" presName="connectorText" presStyleLbl="sibTrans2D1" presStyleIdx="0" presStyleCnt="2"/>
      <dgm:spPr/>
    </dgm:pt>
    <dgm:pt modelId="{E907C7BB-9C1B-4976-904A-50D78C80DBFA}" type="pres">
      <dgm:prSet presAssocID="{BD3ED433-FCA4-4E6E-842E-40ACDB09394C}" presName="node" presStyleLbl="node1" presStyleIdx="1" presStyleCnt="3" custLinFactNeighborX="1074" custLinFactNeighborY="-1281">
        <dgm:presLayoutVars>
          <dgm:bulletEnabled val="1"/>
        </dgm:presLayoutVars>
      </dgm:prSet>
      <dgm:spPr/>
    </dgm:pt>
    <dgm:pt modelId="{0AA1E15F-B6B1-4B05-8FF3-D187D8EB0CE3}" type="pres">
      <dgm:prSet presAssocID="{502889A5-FC35-456D-B0F8-84860B58D082}" presName="sibTrans" presStyleLbl="sibTrans2D1" presStyleIdx="1" presStyleCnt="2"/>
      <dgm:spPr/>
    </dgm:pt>
    <dgm:pt modelId="{8DD593E5-378E-401E-8F75-3DC682391CB4}" type="pres">
      <dgm:prSet presAssocID="{502889A5-FC35-456D-B0F8-84860B58D082}" presName="connectorText" presStyleLbl="sibTrans2D1" presStyleIdx="1" presStyleCnt="2"/>
      <dgm:spPr/>
    </dgm:pt>
    <dgm:pt modelId="{9692CC84-FC76-43EE-A69F-7FD6FF904F6F}" type="pres">
      <dgm:prSet presAssocID="{D91922FB-B4FF-4116-90AF-7A2D0A3F467A}" presName="node" presStyleLbl="node1" presStyleIdx="2" presStyleCnt="3" custLinFactNeighborX="2985" custLinFactNeighborY="32426">
        <dgm:presLayoutVars>
          <dgm:bulletEnabled val="1"/>
        </dgm:presLayoutVars>
      </dgm:prSet>
      <dgm:spPr/>
    </dgm:pt>
  </dgm:ptLst>
  <dgm:cxnLst>
    <dgm:cxn modelId="{4737588C-FB6B-4884-AF33-F124DB03D68A}" type="presOf" srcId="{C08174E2-BE37-4DB2-9A3C-DD81F01147C2}" destId="{2D375D2F-79B7-4C5C-A53B-78E9612A46DA}" srcOrd="1" destOrd="0" presId="urn:microsoft.com/office/officeart/2005/8/layout/process1"/>
    <dgm:cxn modelId="{4262A324-E3ED-4083-A388-51E9DE116F32}" type="presOf" srcId="{C08174E2-BE37-4DB2-9A3C-DD81F01147C2}" destId="{6701307D-1CBE-4587-9DF2-124B7F19B241}" srcOrd="0" destOrd="0" presId="urn:microsoft.com/office/officeart/2005/8/layout/process1"/>
    <dgm:cxn modelId="{9DBB1EBF-8BD4-47E9-A5B4-4E44E55F4678}" srcId="{64179AEF-382F-4E18-87B5-DC925CD2BD71}" destId="{04A42EE0-D816-4618-BBC4-D4C45CFAA575}" srcOrd="0" destOrd="0" parTransId="{9B996B4B-3BE2-4E6A-8280-95AAD9159D09}" sibTransId="{C08174E2-BE37-4DB2-9A3C-DD81F01147C2}"/>
    <dgm:cxn modelId="{3196803D-A99F-47FE-A28E-0B4F0288133C}" type="presOf" srcId="{502889A5-FC35-456D-B0F8-84860B58D082}" destId="{0AA1E15F-B6B1-4B05-8FF3-D187D8EB0CE3}" srcOrd="0" destOrd="0" presId="urn:microsoft.com/office/officeart/2005/8/layout/process1"/>
    <dgm:cxn modelId="{012C1D21-2B32-48D8-B578-0EF175181DE5}" srcId="{64179AEF-382F-4E18-87B5-DC925CD2BD71}" destId="{BD3ED433-FCA4-4E6E-842E-40ACDB09394C}" srcOrd="1" destOrd="0" parTransId="{96D2B8C7-FCC0-4580-8924-FD8D710C428F}" sibTransId="{502889A5-FC35-456D-B0F8-84860B58D082}"/>
    <dgm:cxn modelId="{EC3599F1-F92C-4230-8EBA-33876C3A7BC0}" type="presOf" srcId="{D91922FB-B4FF-4116-90AF-7A2D0A3F467A}" destId="{9692CC84-FC76-43EE-A69F-7FD6FF904F6F}" srcOrd="0" destOrd="0" presId="urn:microsoft.com/office/officeart/2005/8/layout/process1"/>
    <dgm:cxn modelId="{AFEB491B-88CF-4E18-8245-FCB6FE49825F}" type="presOf" srcId="{64179AEF-382F-4E18-87B5-DC925CD2BD71}" destId="{58FAFEB0-73E5-4493-A2A9-9B59CDA17F29}" srcOrd="0" destOrd="0" presId="urn:microsoft.com/office/officeart/2005/8/layout/process1"/>
    <dgm:cxn modelId="{221409F1-1661-4213-90B0-F732C73C05C3}" srcId="{64179AEF-382F-4E18-87B5-DC925CD2BD71}" destId="{D91922FB-B4FF-4116-90AF-7A2D0A3F467A}" srcOrd="2" destOrd="0" parTransId="{8D0CB21C-D724-4BBB-BB36-0BDD4A64B78F}" sibTransId="{D60C0205-C0A0-4371-84E3-E2DCF01C05C7}"/>
    <dgm:cxn modelId="{ED038016-CB6C-4E08-8A9D-A624064A6CC4}" type="presOf" srcId="{BD3ED433-FCA4-4E6E-842E-40ACDB09394C}" destId="{E907C7BB-9C1B-4976-904A-50D78C80DBFA}" srcOrd="0" destOrd="0" presId="urn:microsoft.com/office/officeart/2005/8/layout/process1"/>
    <dgm:cxn modelId="{BE0CF3E6-C396-498E-B591-563F4D3D8E3C}" type="presOf" srcId="{04A42EE0-D816-4618-BBC4-D4C45CFAA575}" destId="{5BB36E95-EC7E-428B-A6E7-C8170358D1B0}" srcOrd="0" destOrd="0" presId="urn:microsoft.com/office/officeart/2005/8/layout/process1"/>
    <dgm:cxn modelId="{BAC3D5E2-375A-4166-9C2F-7E666F0D581D}" type="presOf" srcId="{502889A5-FC35-456D-B0F8-84860B58D082}" destId="{8DD593E5-378E-401E-8F75-3DC682391CB4}" srcOrd="1" destOrd="0" presId="urn:microsoft.com/office/officeart/2005/8/layout/process1"/>
    <dgm:cxn modelId="{437A294D-BE73-4FB2-A7C4-E3B3DE268D18}" type="presParOf" srcId="{58FAFEB0-73E5-4493-A2A9-9B59CDA17F29}" destId="{5BB36E95-EC7E-428B-A6E7-C8170358D1B0}" srcOrd="0" destOrd="0" presId="urn:microsoft.com/office/officeart/2005/8/layout/process1"/>
    <dgm:cxn modelId="{BD697658-72D3-4CF8-A326-3693BE8C65CE}" type="presParOf" srcId="{58FAFEB0-73E5-4493-A2A9-9B59CDA17F29}" destId="{6701307D-1CBE-4587-9DF2-124B7F19B241}" srcOrd="1" destOrd="0" presId="urn:microsoft.com/office/officeart/2005/8/layout/process1"/>
    <dgm:cxn modelId="{2C0B9B3B-2C06-449E-9491-0F6DAB291598}" type="presParOf" srcId="{6701307D-1CBE-4587-9DF2-124B7F19B241}" destId="{2D375D2F-79B7-4C5C-A53B-78E9612A46DA}" srcOrd="0" destOrd="0" presId="urn:microsoft.com/office/officeart/2005/8/layout/process1"/>
    <dgm:cxn modelId="{5F20B086-4CD1-4988-A505-4CD8BD675729}" type="presParOf" srcId="{58FAFEB0-73E5-4493-A2A9-9B59CDA17F29}" destId="{E907C7BB-9C1B-4976-904A-50D78C80DBFA}" srcOrd="2" destOrd="0" presId="urn:microsoft.com/office/officeart/2005/8/layout/process1"/>
    <dgm:cxn modelId="{B74C71C8-2C94-49F6-9549-4687123EA0D3}" type="presParOf" srcId="{58FAFEB0-73E5-4493-A2A9-9B59CDA17F29}" destId="{0AA1E15F-B6B1-4B05-8FF3-D187D8EB0CE3}" srcOrd="3" destOrd="0" presId="urn:microsoft.com/office/officeart/2005/8/layout/process1"/>
    <dgm:cxn modelId="{FFE4CA01-F77A-44BA-9EFB-BCB79816DBF9}" type="presParOf" srcId="{0AA1E15F-B6B1-4B05-8FF3-D187D8EB0CE3}" destId="{8DD593E5-378E-401E-8F75-3DC682391CB4}" srcOrd="0" destOrd="0" presId="urn:microsoft.com/office/officeart/2005/8/layout/process1"/>
    <dgm:cxn modelId="{B683553E-6DE0-42CF-9CF6-0D304CC5EFDC}" type="presParOf" srcId="{58FAFEB0-73E5-4493-A2A9-9B59CDA17F29}" destId="{9692CC84-FC76-43EE-A69F-7FD6FF904F6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3B3CE27-B3EC-44C9-87FF-13AD881B8E8C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2251DA-F04E-4D81-8269-186E8AD8F3AE}">
      <dgm:prSet phldrT="[Text]"/>
      <dgm:spPr/>
      <dgm:t>
        <a:bodyPr/>
        <a:lstStyle/>
        <a:p>
          <a:r>
            <a:rPr lang="en-US" dirty="0"/>
            <a:t>Contact Service</a:t>
          </a:r>
        </a:p>
      </dgm:t>
    </dgm:pt>
    <dgm:pt modelId="{B9C49DE5-FD43-4C17-8B16-3F260DA360CF}" type="parTrans" cxnId="{81B137F3-0B13-433B-B4FC-627F9055D110}">
      <dgm:prSet/>
      <dgm:spPr/>
      <dgm:t>
        <a:bodyPr/>
        <a:lstStyle/>
        <a:p>
          <a:endParaRPr lang="en-US"/>
        </a:p>
      </dgm:t>
    </dgm:pt>
    <dgm:pt modelId="{CDBEC6F8-A83C-475B-BBED-62BE6ADFE93D}" type="sibTrans" cxnId="{81B137F3-0B13-433B-B4FC-627F9055D110}">
      <dgm:prSet/>
      <dgm:spPr/>
      <dgm:t>
        <a:bodyPr/>
        <a:lstStyle/>
        <a:p>
          <a:endParaRPr lang="en-US"/>
        </a:p>
      </dgm:t>
    </dgm:pt>
    <dgm:pt modelId="{5E81030A-4F9F-472A-916C-78D232F074AD}">
      <dgm:prSet phldrT="[Text]"/>
      <dgm:spPr/>
      <dgm:t>
        <a:bodyPr/>
        <a:lstStyle/>
        <a:p>
          <a:r>
            <a:rPr lang="en-US" dirty="0"/>
            <a:t>Contact DAL</a:t>
          </a:r>
        </a:p>
      </dgm:t>
    </dgm:pt>
    <dgm:pt modelId="{432E7F4A-4C3D-4E66-8732-455AAFC25D7C}" type="parTrans" cxnId="{70904513-BC1D-433D-B621-505D281D5F63}">
      <dgm:prSet/>
      <dgm:spPr/>
      <dgm:t>
        <a:bodyPr/>
        <a:lstStyle/>
        <a:p>
          <a:endParaRPr lang="en-US"/>
        </a:p>
      </dgm:t>
    </dgm:pt>
    <dgm:pt modelId="{3E1DA94C-78B1-463F-822A-2993839BEC96}" type="sibTrans" cxnId="{70904513-BC1D-433D-B621-505D281D5F63}">
      <dgm:prSet/>
      <dgm:spPr/>
      <dgm:t>
        <a:bodyPr/>
        <a:lstStyle/>
        <a:p>
          <a:endParaRPr lang="en-US"/>
        </a:p>
      </dgm:t>
    </dgm:pt>
    <dgm:pt modelId="{B13EE92C-C3A0-4DD4-B2D4-A9CF9A87D52F}">
      <dgm:prSet phldrT="[Text]"/>
      <dgm:spPr/>
      <dgm:t>
        <a:bodyPr/>
        <a:lstStyle/>
        <a:p>
          <a:r>
            <a:rPr lang="en-US" dirty="0"/>
            <a:t>Login Service</a:t>
          </a:r>
        </a:p>
      </dgm:t>
    </dgm:pt>
    <dgm:pt modelId="{821AACF5-02CA-424C-92CB-DBF1A1BF0296}" type="parTrans" cxnId="{B8EE7BB6-0B91-458B-AF38-BA30F8EEDEBF}">
      <dgm:prSet/>
      <dgm:spPr/>
      <dgm:t>
        <a:bodyPr/>
        <a:lstStyle/>
        <a:p>
          <a:endParaRPr lang="en-US"/>
        </a:p>
      </dgm:t>
    </dgm:pt>
    <dgm:pt modelId="{0AD3B54B-9578-49D4-9B07-4FD4DA32A43E}" type="sibTrans" cxnId="{B8EE7BB6-0B91-458B-AF38-BA30F8EEDEBF}">
      <dgm:prSet/>
      <dgm:spPr/>
      <dgm:t>
        <a:bodyPr/>
        <a:lstStyle/>
        <a:p>
          <a:endParaRPr lang="en-US"/>
        </a:p>
      </dgm:t>
    </dgm:pt>
    <dgm:pt modelId="{4DAD3E81-D99E-4A9B-B06D-DA3E1D765456}">
      <dgm:prSet phldrT="[Text]"/>
      <dgm:spPr/>
      <dgm:t>
        <a:bodyPr/>
        <a:lstStyle/>
        <a:p>
          <a:r>
            <a:rPr lang="en-US" dirty="0" err="1"/>
            <a:t>Auth</a:t>
          </a:r>
          <a:r>
            <a:rPr lang="en-US" dirty="0"/>
            <a:t> DAL</a:t>
          </a:r>
        </a:p>
      </dgm:t>
    </dgm:pt>
    <dgm:pt modelId="{AD30F54C-E3B6-4EEF-85DD-3C7EBB1C9694}" type="parTrans" cxnId="{224799D3-F742-4C7C-985C-DD3E781445C2}">
      <dgm:prSet/>
      <dgm:spPr/>
      <dgm:t>
        <a:bodyPr/>
        <a:lstStyle/>
        <a:p>
          <a:endParaRPr lang="en-US"/>
        </a:p>
      </dgm:t>
    </dgm:pt>
    <dgm:pt modelId="{2D53B340-0D46-4E2E-8C9C-64283A42E3CC}" type="sibTrans" cxnId="{224799D3-F742-4C7C-985C-DD3E781445C2}">
      <dgm:prSet/>
      <dgm:spPr/>
      <dgm:t>
        <a:bodyPr/>
        <a:lstStyle/>
        <a:p>
          <a:endParaRPr lang="en-US"/>
        </a:p>
      </dgm:t>
    </dgm:pt>
    <dgm:pt modelId="{1409D435-3357-495F-863D-658EE5DA162B}">
      <dgm:prSet phldrT="[Text]"/>
      <dgm:spPr/>
      <dgm:t>
        <a:bodyPr/>
        <a:lstStyle/>
        <a:p>
          <a:r>
            <a:rPr lang="en-US" dirty="0"/>
            <a:t>Person DAO</a:t>
          </a:r>
        </a:p>
      </dgm:t>
    </dgm:pt>
    <dgm:pt modelId="{52A9CF1B-D360-471A-A8C8-B873DF04A1EC}" type="parTrans" cxnId="{A6B25186-36FE-4336-831E-608900CDADBB}">
      <dgm:prSet/>
      <dgm:spPr/>
      <dgm:t>
        <a:bodyPr/>
        <a:lstStyle/>
        <a:p>
          <a:endParaRPr lang="en-US"/>
        </a:p>
      </dgm:t>
    </dgm:pt>
    <dgm:pt modelId="{26DF4ACC-BDDD-47D5-8D36-E11B390CEEFE}" type="sibTrans" cxnId="{A6B25186-36FE-4336-831E-608900CDADBB}">
      <dgm:prSet/>
      <dgm:spPr/>
      <dgm:t>
        <a:bodyPr/>
        <a:lstStyle/>
        <a:p>
          <a:endParaRPr lang="en-US"/>
        </a:p>
      </dgm:t>
    </dgm:pt>
    <dgm:pt modelId="{884B8DDA-1001-47C4-90BE-776E4D4C5995}">
      <dgm:prSet phldrT="[Text]"/>
      <dgm:spPr/>
      <dgm:t>
        <a:bodyPr/>
        <a:lstStyle/>
        <a:p>
          <a:r>
            <a:rPr lang="en-US" dirty="0"/>
            <a:t>Address DAO</a:t>
          </a:r>
        </a:p>
      </dgm:t>
    </dgm:pt>
    <dgm:pt modelId="{1875A819-D96E-42AA-A881-5373138CBB49}" type="parTrans" cxnId="{E7B17487-7A52-4D78-B124-E91B230D9748}">
      <dgm:prSet/>
      <dgm:spPr/>
      <dgm:t>
        <a:bodyPr/>
        <a:lstStyle/>
        <a:p>
          <a:endParaRPr lang="en-US"/>
        </a:p>
      </dgm:t>
    </dgm:pt>
    <dgm:pt modelId="{A933A540-3299-4840-85BA-CC9FD3FD5F6E}" type="sibTrans" cxnId="{E7B17487-7A52-4D78-B124-E91B230D9748}">
      <dgm:prSet/>
      <dgm:spPr/>
      <dgm:t>
        <a:bodyPr/>
        <a:lstStyle/>
        <a:p>
          <a:endParaRPr lang="en-US"/>
        </a:p>
      </dgm:t>
    </dgm:pt>
    <dgm:pt modelId="{E2CCF750-F47F-434B-8F92-8A02B81B9E26}">
      <dgm:prSet phldrT="[Text]"/>
      <dgm:spPr/>
      <dgm:t>
        <a:bodyPr/>
        <a:lstStyle/>
        <a:p>
          <a:r>
            <a:rPr lang="en-US" dirty="0"/>
            <a:t>Identity</a:t>
          </a:r>
        </a:p>
      </dgm:t>
    </dgm:pt>
    <dgm:pt modelId="{5653A42E-9788-40F7-870E-5AF5E6AC7045}" type="parTrans" cxnId="{21A62871-3AAA-4967-BC51-EA08E5CACE24}">
      <dgm:prSet/>
      <dgm:spPr/>
      <dgm:t>
        <a:bodyPr/>
        <a:lstStyle/>
        <a:p>
          <a:endParaRPr lang="en-US"/>
        </a:p>
      </dgm:t>
    </dgm:pt>
    <dgm:pt modelId="{006E10CF-B994-4996-8218-1AFBAC3740C2}" type="sibTrans" cxnId="{21A62871-3AAA-4967-BC51-EA08E5CACE24}">
      <dgm:prSet/>
      <dgm:spPr/>
      <dgm:t>
        <a:bodyPr/>
        <a:lstStyle/>
        <a:p>
          <a:endParaRPr lang="en-US"/>
        </a:p>
      </dgm:t>
    </dgm:pt>
    <dgm:pt modelId="{F38ADB2E-B897-4F6B-98A7-DACED77F547E}">
      <dgm:prSet/>
      <dgm:spPr/>
      <dgm:t>
        <a:bodyPr/>
        <a:lstStyle/>
        <a:p>
          <a:r>
            <a:rPr lang="en-US" dirty="0"/>
            <a:t>Role Service</a:t>
          </a:r>
        </a:p>
      </dgm:t>
    </dgm:pt>
    <dgm:pt modelId="{FD0BDC6A-2946-4C85-9688-DA0031A34262}" type="parTrans" cxnId="{9CECC948-2C52-410F-BAA7-9757D957A605}">
      <dgm:prSet/>
      <dgm:spPr/>
      <dgm:t>
        <a:bodyPr/>
        <a:lstStyle/>
        <a:p>
          <a:endParaRPr lang="en-US"/>
        </a:p>
      </dgm:t>
    </dgm:pt>
    <dgm:pt modelId="{52E7EA4F-20A3-4065-8E21-218E6BFE8A37}" type="sibTrans" cxnId="{9CECC948-2C52-410F-BAA7-9757D957A605}">
      <dgm:prSet/>
      <dgm:spPr/>
      <dgm:t>
        <a:bodyPr/>
        <a:lstStyle/>
        <a:p>
          <a:endParaRPr lang="en-US"/>
        </a:p>
      </dgm:t>
    </dgm:pt>
    <dgm:pt modelId="{C9E768DF-9D74-4CA9-A132-8ACBE36CB4F0}">
      <dgm:prSet/>
      <dgm:spPr/>
      <dgm:t>
        <a:bodyPr/>
        <a:lstStyle/>
        <a:p>
          <a:r>
            <a:rPr lang="en-US" dirty="0" err="1"/>
            <a:t>Auth</a:t>
          </a:r>
          <a:r>
            <a:rPr lang="en-US" dirty="0"/>
            <a:t> DAL</a:t>
          </a:r>
        </a:p>
      </dgm:t>
    </dgm:pt>
    <dgm:pt modelId="{C17B2DB8-039D-4F9C-AD3F-36EACEBB1DC1}" type="parTrans" cxnId="{4DEDBEDB-0902-4124-A0B9-D9D21150AE45}">
      <dgm:prSet/>
      <dgm:spPr/>
      <dgm:t>
        <a:bodyPr/>
        <a:lstStyle/>
        <a:p>
          <a:endParaRPr lang="en-US"/>
        </a:p>
      </dgm:t>
    </dgm:pt>
    <dgm:pt modelId="{740D07DE-6173-4FC8-A5F0-8357702C3C62}" type="sibTrans" cxnId="{4DEDBEDB-0902-4124-A0B9-D9D21150AE45}">
      <dgm:prSet/>
      <dgm:spPr/>
      <dgm:t>
        <a:bodyPr/>
        <a:lstStyle/>
        <a:p>
          <a:endParaRPr lang="en-US"/>
        </a:p>
      </dgm:t>
    </dgm:pt>
    <dgm:pt modelId="{C0FF5936-28FB-4106-8EBF-1336B7138EFF}">
      <dgm:prSet phldrT="[Text]"/>
      <dgm:spPr/>
      <dgm:t>
        <a:bodyPr/>
        <a:lstStyle/>
        <a:p>
          <a:r>
            <a:rPr lang="en-US" dirty="0"/>
            <a:t>Login</a:t>
          </a:r>
        </a:p>
      </dgm:t>
    </dgm:pt>
    <dgm:pt modelId="{ECB1A05A-605E-408C-9A41-AC2A98FFA229}" type="parTrans" cxnId="{F3EA0C89-AC8F-4CAC-BBD8-D24189833D42}">
      <dgm:prSet/>
      <dgm:spPr/>
      <dgm:t>
        <a:bodyPr/>
        <a:lstStyle/>
        <a:p>
          <a:endParaRPr lang="en-US"/>
        </a:p>
      </dgm:t>
    </dgm:pt>
    <dgm:pt modelId="{B9ECAB82-2CEB-4CA4-8D70-DFEAC438E782}" type="sibTrans" cxnId="{F3EA0C89-AC8F-4CAC-BBD8-D24189833D42}">
      <dgm:prSet/>
      <dgm:spPr/>
      <dgm:t>
        <a:bodyPr/>
        <a:lstStyle/>
        <a:p>
          <a:endParaRPr lang="en-US"/>
        </a:p>
      </dgm:t>
    </dgm:pt>
    <dgm:pt modelId="{AF20BB7A-BDA2-4710-B891-FB8F15CEB58E}">
      <dgm:prSet/>
      <dgm:spPr/>
      <dgm:t>
        <a:bodyPr/>
        <a:lstStyle/>
        <a:p>
          <a:r>
            <a:rPr lang="en-US" dirty="0"/>
            <a:t>Role</a:t>
          </a:r>
        </a:p>
      </dgm:t>
    </dgm:pt>
    <dgm:pt modelId="{19F186A9-E416-4B1E-9698-73AC68515205}" type="parTrans" cxnId="{4F97D4CE-332C-40EA-94D9-3BA47DF2F21F}">
      <dgm:prSet/>
      <dgm:spPr/>
      <dgm:t>
        <a:bodyPr/>
        <a:lstStyle/>
        <a:p>
          <a:endParaRPr lang="en-US"/>
        </a:p>
      </dgm:t>
    </dgm:pt>
    <dgm:pt modelId="{B9A065F9-9B1B-4BFB-A2AE-90ADFA594E92}" type="sibTrans" cxnId="{4F97D4CE-332C-40EA-94D9-3BA47DF2F21F}">
      <dgm:prSet/>
      <dgm:spPr/>
      <dgm:t>
        <a:bodyPr/>
        <a:lstStyle/>
        <a:p>
          <a:endParaRPr lang="en-US"/>
        </a:p>
      </dgm:t>
    </dgm:pt>
    <dgm:pt modelId="{CFC75F76-2D76-41C4-9009-E52713EAB7CD}">
      <dgm:prSet/>
      <dgm:spPr/>
      <dgm:t>
        <a:bodyPr/>
        <a:lstStyle/>
        <a:p>
          <a:r>
            <a:rPr lang="en-US" dirty="0"/>
            <a:t>Translator</a:t>
          </a:r>
        </a:p>
      </dgm:t>
    </dgm:pt>
    <dgm:pt modelId="{D8B8480A-1CBA-4BF1-AF10-3F0678B58EEE}" type="parTrans" cxnId="{9DE5FE74-234C-4A3E-A23A-7005EBF153A7}">
      <dgm:prSet/>
      <dgm:spPr/>
      <dgm:t>
        <a:bodyPr/>
        <a:lstStyle/>
        <a:p>
          <a:endParaRPr lang="en-US"/>
        </a:p>
      </dgm:t>
    </dgm:pt>
    <dgm:pt modelId="{BF7F1025-21B9-4742-9390-A3074FBD950D}" type="sibTrans" cxnId="{9DE5FE74-234C-4A3E-A23A-7005EBF153A7}">
      <dgm:prSet/>
      <dgm:spPr/>
      <dgm:t>
        <a:bodyPr/>
        <a:lstStyle/>
        <a:p>
          <a:endParaRPr lang="en-US"/>
        </a:p>
      </dgm:t>
    </dgm:pt>
    <dgm:pt modelId="{AE07994A-1CD0-4CB2-9EA2-4601888CA080}">
      <dgm:prSet phldrT="[Text]"/>
      <dgm:spPr/>
      <dgm:t>
        <a:bodyPr/>
        <a:lstStyle/>
        <a:p>
          <a:r>
            <a:rPr lang="en-US" dirty="0"/>
            <a:t>Translator</a:t>
          </a:r>
        </a:p>
      </dgm:t>
    </dgm:pt>
    <dgm:pt modelId="{06A4647C-AA1B-4F08-9385-3CBC55B98EAB}" type="parTrans" cxnId="{E721BE8D-2EB8-4F5D-B8FB-30CE6D993CC1}">
      <dgm:prSet/>
      <dgm:spPr/>
      <dgm:t>
        <a:bodyPr/>
        <a:lstStyle/>
        <a:p>
          <a:endParaRPr lang="en-US"/>
        </a:p>
      </dgm:t>
    </dgm:pt>
    <dgm:pt modelId="{52B3269E-5FFA-4654-B5D8-93EDB5B527B7}" type="sibTrans" cxnId="{E721BE8D-2EB8-4F5D-B8FB-30CE6D993CC1}">
      <dgm:prSet/>
      <dgm:spPr/>
      <dgm:t>
        <a:bodyPr/>
        <a:lstStyle/>
        <a:p>
          <a:endParaRPr lang="en-US"/>
        </a:p>
      </dgm:t>
    </dgm:pt>
    <dgm:pt modelId="{766981F2-F535-4A9D-BF2F-4A9DF851D4E9}">
      <dgm:prSet phldrT="[Text]"/>
      <dgm:spPr/>
      <dgm:t>
        <a:bodyPr/>
        <a:lstStyle/>
        <a:p>
          <a:r>
            <a:rPr lang="en-US" dirty="0"/>
            <a:t>Translator</a:t>
          </a:r>
        </a:p>
      </dgm:t>
    </dgm:pt>
    <dgm:pt modelId="{5673015E-076C-4D98-95EA-93B6E1DA8A60}" type="parTrans" cxnId="{54DE3C92-01E9-4845-8202-27395F66583E}">
      <dgm:prSet/>
      <dgm:spPr/>
      <dgm:t>
        <a:bodyPr/>
        <a:lstStyle/>
        <a:p>
          <a:endParaRPr lang="en-US"/>
        </a:p>
      </dgm:t>
    </dgm:pt>
    <dgm:pt modelId="{EBC9DF08-E17F-4D9C-A800-6BEDAC6C89EF}" type="sibTrans" cxnId="{54DE3C92-01E9-4845-8202-27395F66583E}">
      <dgm:prSet/>
      <dgm:spPr/>
      <dgm:t>
        <a:bodyPr/>
        <a:lstStyle/>
        <a:p>
          <a:endParaRPr lang="en-US"/>
        </a:p>
      </dgm:t>
    </dgm:pt>
    <dgm:pt modelId="{242F0052-2232-4F97-B531-B7B531DAD0C2}" type="pres">
      <dgm:prSet presAssocID="{83B3CE27-B3EC-44C9-87FF-13AD881B8E8C}" presName="Name0" presStyleCnt="0">
        <dgm:presLayoutVars>
          <dgm:dir/>
          <dgm:animLvl val="lvl"/>
          <dgm:resizeHandles val="exact"/>
        </dgm:presLayoutVars>
      </dgm:prSet>
      <dgm:spPr/>
    </dgm:pt>
    <dgm:pt modelId="{B4263ED6-2B2D-4751-8836-8B9A6AF52ADF}" type="pres">
      <dgm:prSet presAssocID="{0C2251DA-F04E-4D81-8269-186E8AD8F3AE}" presName="linNode" presStyleCnt="0"/>
      <dgm:spPr/>
    </dgm:pt>
    <dgm:pt modelId="{454D37B8-4D99-4558-8A5F-6EC6BF8CEB01}" type="pres">
      <dgm:prSet presAssocID="{0C2251DA-F04E-4D81-8269-186E8AD8F3AE}" presName="parTx" presStyleLbl="revTx" presStyleIdx="0" presStyleCnt="3">
        <dgm:presLayoutVars>
          <dgm:chMax val="1"/>
          <dgm:bulletEnabled val="1"/>
        </dgm:presLayoutVars>
      </dgm:prSet>
      <dgm:spPr/>
    </dgm:pt>
    <dgm:pt modelId="{E8B298D4-2E07-4FB7-AA6B-001A4DB4BE40}" type="pres">
      <dgm:prSet presAssocID="{0C2251DA-F04E-4D81-8269-186E8AD8F3AE}" presName="bracket" presStyleLbl="parChTrans1D1" presStyleIdx="0" presStyleCnt="3"/>
      <dgm:spPr/>
    </dgm:pt>
    <dgm:pt modelId="{CC5624AA-7375-4D17-90DB-57D4FD737483}" type="pres">
      <dgm:prSet presAssocID="{0C2251DA-F04E-4D81-8269-186E8AD8F3AE}" presName="spH" presStyleCnt="0"/>
      <dgm:spPr/>
    </dgm:pt>
    <dgm:pt modelId="{BDE5F104-B272-4FD5-AC79-F4593DD1F9AD}" type="pres">
      <dgm:prSet presAssocID="{0C2251DA-F04E-4D81-8269-186E8AD8F3AE}" presName="desTx" presStyleLbl="node1" presStyleIdx="0" presStyleCnt="3">
        <dgm:presLayoutVars>
          <dgm:bulletEnabled val="1"/>
        </dgm:presLayoutVars>
      </dgm:prSet>
      <dgm:spPr/>
    </dgm:pt>
    <dgm:pt modelId="{2D440642-DA08-4527-945C-A67D56369588}" type="pres">
      <dgm:prSet presAssocID="{CDBEC6F8-A83C-475B-BBED-62BE6ADFE93D}" presName="spV" presStyleCnt="0"/>
      <dgm:spPr/>
    </dgm:pt>
    <dgm:pt modelId="{8E9E9447-DC63-4124-B938-5394018A50FD}" type="pres">
      <dgm:prSet presAssocID="{B13EE92C-C3A0-4DD4-B2D4-A9CF9A87D52F}" presName="linNode" presStyleCnt="0"/>
      <dgm:spPr/>
    </dgm:pt>
    <dgm:pt modelId="{5DD2259A-D240-4666-8E04-49BF8E6DF8EF}" type="pres">
      <dgm:prSet presAssocID="{B13EE92C-C3A0-4DD4-B2D4-A9CF9A87D52F}" presName="parTx" presStyleLbl="revTx" presStyleIdx="1" presStyleCnt="3">
        <dgm:presLayoutVars>
          <dgm:chMax val="1"/>
          <dgm:bulletEnabled val="1"/>
        </dgm:presLayoutVars>
      </dgm:prSet>
      <dgm:spPr/>
    </dgm:pt>
    <dgm:pt modelId="{92F4879D-45A6-4113-B263-DA2CFABEADA3}" type="pres">
      <dgm:prSet presAssocID="{B13EE92C-C3A0-4DD4-B2D4-A9CF9A87D52F}" presName="bracket" presStyleLbl="parChTrans1D1" presStyleIdx="1" presStyleCnt="3"/>
      <dgm:spPr/>
    </dgm:pt>
    <dgm:pt modelId="{4DFF2085-E900-4789-B5FE-99D05DFF9170}" type="pres">
      <dgm:prSet presAssocID="{B13EE92C-C3A0-4DD4-B2D4-A9CF9A87D52F}" presName="spH" presStyleCnt="0"/>
      <dgm:spPr/>
    </dgm:pt>
    <dgm:pt modelId="{271F3B31-C448-4999-ADEF-FEAC65E0C898}" type="pres">
      <dgm:prSet presAssocID="{B13EE92C-C3A0-4DD4-B2D4-A9CF9A87D52F}" presName="desTx" presStyleLbl="node1" presStyleIdx="1" presStyleCnt="3">
        <dgm:presLayoutVars>
          <dgm:bulletEnabled val="1"/>
        </dgm:presLayoutVars>
      </dgm:prSet>
      <dgm:spPr/>
    </dgm:pt>
    <dgm:pt modelId="{9014ADDD-3B2F-4C7B-A918-7EF41FC3CB39}" type="pres">
      <dgm:prSet presAssocID="{0AD3B54B-9578-49D4-9B07-4FD4DA32A43E}" presName="spV" presStyleCnt="0"/>
      <dgm:spPr/>
    </dgm:pt>
    <dgm:pt modelId="{1C7D176E-C529-44FE-8953-6EE362BBFED1}" type="pres">
      <dgm:prSet presAssocID="{F38ADB2E-B897-4F6B-98A7-DACED77F547E}" presName="linNode" presStyleCnt="0"/>
      <dgm:spPr/>
    </dgm:pt>
    <dgm:pt modelId="{D1F24CB1-C9D9-4281-98E8-596C105BD8D3}" type="pres">
      <dgm:prSet presAssocID="{F38ADB2E-B897-4F6B-98A7-DACED77F547E}" presName="parTx" presStyleLbl="revTx" presStyleIdx="2" presStyleCnt="3">
        <dgm:presLayoutVars>
          <dgm:chMax val="1"/>
          <dgm:bulletEnabled val="1"/>
        </dgm:presLayoutVars>
      </dgm:prSet>
      <dgm:spPr/>
    </dgm:pt>
    <dgm:pt modelId="{6064BD6C-C8E3-4C3B-8565-498DF3753C9F}" type="pres">
      <dgm:prSet presAssocID="{F38ADB2E-B897-4F6B-98A7-DACED77F547E}" presName="bracket" presStyleLbl="parChTrans1D1" presStyleIdx="2" presStyleCnt="3"/>
      <dgm:spPr/>
    </dgm:pt>
    <dgm:pt modelId="{C39E0BB3-E9D8-478D-82CA-BA23B9C24DB8}" type="pres">
      <dgm:prSet presAssocID="{F38ADB2E-B897-4F6B-98A7-DACED77F547E}" presName="spH" presStyleCnt="0"/>
      <dgm:spPr/>
    </dgm:pt>
    <dgm:pt modelId="{C6DD0C09-AEE4-483E-A182-F80B3DAC14F6}" type="pres">
      <dgm:prSet presAssocID="{F38ADB2E-B897-4F6B-98A7-DACED77F547E}" presName="desTx" presStyleLbl="node1" presStyleIdx="2" presStyleCnt="3">
        <dgm:presLayoutVars>
          <dgm:bulletEnabled val="1"/>
        </dgm:presLayoutVars>
      </dgm:prSet>
      <dgm:spPr/>
    </dgm:pt>
  </dgm:ptLst>
  <dgm:cxnLst>
    <dgm:cxn modelId="{AEEBF0FF-7A57-421E-B9F6-F70F018ECCF9}" type="presOf" srcId="{C0FF5936-28FB-4106-8EBF-1336B7138EFF}" destId="{271F3B31-C448-4999-ADEF-FEAC65E0C898}" srcOrd="0" destOrd="2" presId="urn:diagrams.loki3.com/BracketList"/>
    <dgm:cxn modelId="{A6B25186-36FE-4336-831E-608900CDADBB}" srcId="{0C2251DA-F04E-4D81-8269-186E8AD8F3AE}" destId="{1409D435-3357-495F-863D-658EE5DA162B}" srcOrd="1" destOrd="0" parTransId="{52A9CF1B-D360-471A-A8C8-B873DF04A1EC}" sibTransId="{26DF4ACC-BDDD-47D5-8D36-E11B390CEEFE}"/>
    <dgm:cxn modelId="{4DEDBEDB-0902-4124-A0B9-D9D21150AE45}" srcId="{F38ADB2E-B897-4F6B-98A7-DACED77F547E}" destId="{C9E768DF-9D74-4CA9-A132-8ACBE36CB4F0}" srcOrd="0" destOrd="0" parTransId="{C17B2DB8-039D-4F9C-AD3F-36EACEBB1DC1}" sibTransId="{740D07DE-6173-4FC8-A5F0-8357702C3C62}"/>
    <dgm:cxn modelId="{5078DF72-3D4A-45FD-93E4-7AEA0DF07528}" type="presOf" srcId="{CFC75F76-2D76-41C4-9009-E52713EAB7CD}" destId="{C6DD0C09-AEE4-483E-A182-F80B3DAC14F6}" srcOrd="0" destOrd="2" presId="urn:diagrams.loki3.com/BracketList"/>
    <dgm:cxn modelId="{60554E3B-F4F8-42D8-921B-ABCF8E08EEA4}" type="presOf" srcId="{AF20BB7A-BDA2-4710-B891-FB8F15CEB58E}" destId="{C6DD0C09-AEE4-483E-A182-F80B3DAC14F6}" srcOrd="0" destOrd="1" presId="urn:diagrams.loki3.com/BracketList"/>
    <dgm:cxn modelId="{05844693-DD8B-409C-9999-CC58034B9CC6}" type="presOf" srcId="{E2CCF750-F47F-434B-8F92-8A02B81B9E26}" destId="{271F3B31-C448-4999-ADEF-FEAC65E0C898}" srcOrd="0" destOrd="1" presId="urn:diagrams.loki3.com/BracketList"/>
    <dgm:cxn modelId="{9CECC948-2C52-410F-BAA7-9757D957A605}" srcId="{83B3CE27-B3EC-44C9-87FF-13AD881B8E8C}" destId="{F38ADB2E-B897-4F6B-98A7-DACED77F547E}" srcOrd="2" destOrd="0" parTransId="{FD0BDC6A-2946-4C85-9688-DA0031A34262}" sibTransId="{52E7EA4F-20A3-4065-8E21-218E6BFE8A37}"/>
    <dgm:cxn modelId="{E721BE8D-2EB8-4F5D-B8FB-30CE6D993CC1}" srcId="{B13EE92C-C3A0-4DD4-B2D4-A9CF9A87D52F}" destId="{AE07994A-1CD0-4CB2-9EA2-4601888CA080}" srcOrd="3" destOrd="0" parTransId="{06A4647C-AA1B-4F08-9385-3CBC55B98EAB}" sibTransId="{52B3269E-5FFA-4654-B5D8-93EDB5B527B7}"/>
    <dgm:cxn modelId="{4F97D4CE-332C-40EA-94D9-3BA47DF2F21F}" srcId="{F38ADB2E-B897-4F6B-98A7-DACED77F547E}" destId="{AF20BB7A-BDA2-4710-B891-FB8F15CEB58E}" srcOrd="1" destOrd="0" parTransId="{19F186A9-E416-4B1E-9698-73AC68515205}" sibTransId="{B9A065F9-9B1B-4BFB-A2AE-90ADFA594E92}"/>
    <dgm:cxn modelId="{F061AF4E-DC90-4000-B413-0E73794FC7FC}" type="presOf" srcId="{AE07994A-1CD0-4CB2-9EA2-4601888CA080}" destId="{271F3B31-C448-4999-ADEF-FEAC65E0C898}" srcOrd="0" destOrd="3" presId="urn:diagrams.loki3.com/BracketList"/>
    <dgm:cxn modelId="{4590BC43-E530-42C0-A6E5-4C9320E5CFB8}" type="presOf" srcId="{884B8DDA-1001-47C4-90BE-776E4D4C5995}" destId="{BDE5F104-B272-4FD5-AC79-F4593DD1F9AD}" srcOrd="0" destOrd="2" presId="urn:diagrams.loki3.com/BracketList"/>
    <dgm:cxn modelId="{5415A5CD-3B78-4B42-A348-F693B8E73B42}" type="presOf" srcId="{B13EE92C-C3A0-4DD4-B2D4-A9CF9A87D52F}" destId="{5DD2259A-D240-4666-8E04-49BF8E6DF8EF}" srcOrd="0" destOrd="0" presId="urn:diagrams.loki3.com/BracketList"/>
    <dgm:cxn modelId="{E7B17487-7A52-4D78-B124-E91B230D9748}" srcId="{0C2251DA-F04E-4D81-8269-186E8AD8F3AE}" destId="{884B8DDA-1001-47C4-90BE-776E4D4C5995}" srcOrd="2" destOrd="0" parTransId="{1875A819-D96E-42AA-A881-5373138CBB49}" sibTransId="{A933A540-3299-4840-85BA-CC9FD3FD5F6E}"/>
    <dgm:cxn modelId="{4281BB7B-4CAB-4C60-9C9C-0FE8DC12901C}" type="presOf" srcId="{5E81030A-4F9F-472A-916C-78D232F074AD}" destId="{BDE5F104-B272-4FD5-AC79-F4593DD1F9AD}" srcOrd="0" destOrd="0" presId="urn:diagrams.loki3.com/BracketList"/>
    <dgm:cxn modelId="{54DE3C92-01E9-4845-8202-27395F66583E}" srcId="{0C2251DA-F04E-4D81-8269-186E8AD8F3AE}" destId="{766981F2-F535-4A9D-BF2F-4A9DF851D4E9}" srcOrd="3" destOrd="0" parTransId="{5673015E-076C-4D98-95EA-93B6E1DA8A60}" sibTransId="{EBC9DF08-E17F-4D9C-A800-6BEDAC6C89EF}"/>
    <dgm:cxn modelId="{9DE5FE74-234C-4A3E-A23A-7005EBF153A7}" srcId="{F38ADB2E-B897-4F6B-98A7-DACED77F547E}" destId="{CFC75F76-2D76-41C4-9009-E52713EAB7CD}" srcOrd="2" destOrd="0" parTransId="{D8B8480A-1CBA-4BF1-AF10-3F0678B58EEE}" sibTransId="{BF7F1025-21B9-4742-9390-A3074FBD950D}"/>
    <dgm:cxn modelId="{224799D3-F742-4C7C-985C-DD3E781445C2}" srcId="{B13EE92C-C3A0-4DD4-B2D4-A9CF9A87D52F}" destId="{4DAD3E81-D99E-4A9B-B06D-DA3E1D765456}" srcOrd="0" destOrd="0" parTransId="{AD30F54C-E3B6-4EEF-85DD-3C7EBB1C9694}" sibTransId="{2D53B340-0D46-4E2E-8C9C-64283A42E3CC}"/>
    <dgm:cxn modelId="{03024316-8FCC-4817-802D-FA86B20D0E57}" type="presOf" srcId="{766981F2-F535-4A9D-BF2F-4A9DF851D4E9}" destId="{BDE5F104-B272-4FD5-AC79-F4593DD1F9AD}" srcOrd="0" destOrd="3" presId="urn:diagrams.loki3.com/BracketList"/>
    <dgm:cxn modelId="{B8EE7BB6-0B91-458B-AF38-BA30F8EEDEBF}" srcId="{83B3CE27-B3EC-44C9-87FF-13AD881B8E8C}" destId="{B13EE92C-C3A0-4DD4-B2D4-A9CF9A87D52F}" srcOrd="1" destOrd="0" parTransId="{821AACF5-02CA-424C-92CB-DBF1A1BF0296}" sibTransId="{0AD3B54B-9578-49D4-9B07-4FD4DA32A43E}"/>
    <dgm:cxn modelId="{D8484552-E371-4D72-8285-CED8ACE0324E}" type="presOf" srcId="{1409D435-3357-495F-863D-658EE5DA162B}" destId="{BDE5F104-B272-4FD5-AC79-F4593DD1F9AD}" srcOrd="0" destOrd="1" presId="urn:diagrams.loki3.com/BracketList"/>
    <dgm:cxn modelId="{C6D04D60-65D3-4F6F-811C-2A3D4B11AAC3}" type="presOf" srcId="{C9E768DF-9D74-4CA9-A132-8ACBE36CB4F0}" destId="{C6DD0C09-AEE4-483E-A182-F80B3DAC14F6}" srcOrd="0" destOrd="0" presId="urn:diagrams.loki3.com/BracketList"/>
    <dgm:cxn modelId="{B312585A-5541-47DA-BA58-9A8D67C4A39F}" type="presOf" srcId="{4DAD3E81-D99E-4A9B-B06D-DA3E1D765456}" destId="{271F3B31-C448-4999-ADEF-FEAC65E0C898}" srcOrd="0" destOrd="0" presId="urn:diagrams.loki3.com/BracketList"/>
    <dgm:cxn modelId="{F3EA0C89-AC8F-4CAC-BBD8-D24189833D42}" srcId="{B13EE92C-C3A0-4DD4-B2D4-A9CF9A87D52F}" destId="{C0FF5936-28FB-4106-8EBF-1336B7138EFF}" srcOrd="2" destOrd="0" parTransId="{ECB1A05A-605E-408C-9A41-AC2A98FFA229}" sibTransId="{B9ECAB82-2CEB-4CA4-8D70-DFEAC438E782}"/>
    <dgm:cxn modelId="{81B137F3-0B13-433B-B4FC-627F9055D110}" srcId="{83B3CE27-B3EC-44C9-87FF-13AD881B8E8C}" destId="{0C2251DA-F04E-4D81-8269-186E8AD8F3AE}" srcOrd="0" destOrd="0" parTransId="{B9C49DE5-FD43-4C17-8B16-3F260DA360CF}" sibTransId="{CDBEC6F8-A83C-475B-BBED-62BE6ADFE93D}"/>
    <dgm:cxn modelId="{70904513-BC1D-433D-B621-505D281D5F63}" srcId="{0C2251DA-F04E-4D81-8269-186E8AD8F3AE}" destId="{5E81030A-4F9F-472A-916C-78D232F074AD}" srcOrd="0" destOrd="0" parTransId="{432E7F4A-4C3D-4E66-8732-455AAFC25D7C}" sibTransId="{3E1DA94C-78B1-463F-822A-2993839BEC96}"/>
    <dgm:cxn modelId="{CE68A3A1-D00A-4776-B507-DAF897FD3E02}" type="presOf" srcId="{F38ADB2E-B897-4F6B-98A7-DACED77F547E}" destId="{D1F24CB1-C9D9-4281-98E8-596C105BD8D3}" srcOrd="0" destOrd="0" presId="urn:diagrams.loki3.com/BracketList"/>
    <dgm:cxn modelId="{2394548B-AFE4-4B46-9806-02955CFDC58E}" type="presOf" srcId="{0C2251DA-F04E-4D81-8269-186E8AD8F3AE}" destId="{454D37B8-4D99-4558-8A5F-6EC6BF8CEB01}" srcOrd="0" destOrd="0" presId="urn:diagrams.loki3.com/BracketList"/>
    <dgm:cxn modelId="{21A62871-3AAA-4967-BC51-EA08E5CACE24}" srcId="{B13EE92C-C3A0-4DD4-B2D4-A9CF9A87D52F}" destId="{E2CCF750-F47F-434B-8F92-8A02B81B9E26}" srcOrd="1" destOrd="0" parTransId="{5653A42E-9788-40F7-870E-5AF5E6AC7045}" sibTransId="{006E10CF-B994-4996-8218-1AFBAC3740C2}"/>
    <dgm:cxn modelId="{26158A1A-3E84-4885-82C4-602AAA686BB2}" type="presOf" srcId="{83B3CE27-B3EC-44C9-87FF-13AD881B8E8C}" destId="{242F0052-2232-4F97-B531-B7B531DAD0C2}" srcOrd="0" destOrd="0" presId="urn:diagrams.loki3.com/BracketList"/>
    <dgm:cxn modelId="{C64F62C2-FFBB-4114-8175-9CED725EA5A2}" type="presParOf" srcId="{242F0052-2232-4F97-B531-B7B531DAD0C2}" destId="{B4263ED6-2B2D-4751-8836-8B9A6AF52ADF}" srcOrd="0" destOrd="0" presId="urn:diagrams.loki3.com/BracketList"/>
    <dgm:cxn modelId="{6CCF9B3B-144C-40AB-B50D-17F7831D710E}" type="presParOf" srcId="{B4263ED6-2B2D-4751-8836-8B9A6AF52ADF}" destId="{454D37B8-4D99-4558-8A5F-6EC6BF8CEB01}" srcOrd="0" destOrd="0" presId="urn:diagrams.loki3.com/BracketList"/>
    <dgm:cxn modelId="{0419C77B-6DEB-4123-A394-548F4FA5F5B7}" type="presParOf" srcId="{B4263ED6-2B2D-4751-8836-8B9A6AF52ADF}" destId="{E8B298D4-2E07-4FB7-AA6B-001A4DB4BE40}" srcOrd="1" destOrd="0" presId="urn:diagrams.loki3.com/BracketList"/>
    <dgm:cxn modelId="{5872EE5C-8721-48AB-BC58-9C649CADACC7}" type="presParOf" srcId="{B4263ED6-2B2D-4751-8836-8B9A6AF52ADF}" destId="{CC5624AA-7375-4D17-90DB-57D4FD737483}" srcOrd="2" destOrd="0" presId="urn:diagrams.loki3.com/BracketList"/>
    <dgm:cxn modelId="{BDE7DCB9-152E-4EFC-B768-10A7DBDF904A}" type="presParOf" srcId="{B4263ED6-2B2D-4751-8836-8B9A6AF52ADF}" destId="{BDE5F104-B272-4FD5-AC79-F4593DD1F9AD}" srcOrd="3" destOrd="0" presId="urn:diagrams.loki3.com/BracketList"/>
    <dgm:cxn modelId="{77F9C1CC-FED0-4C8B-9A23-9AB75DC67355}" type="presParOf" srcId="{242F0052-2232-4F97-B531-B7B531DAD0C2}" destId="{2D440642-DA08-4527-945C-A67D56369588}" srcOrd="1" destOrd="0" presId="urn:diagrams.loki3.com/BracketList"/>
    <dgm:cxn modelId="{45A0E9B8-5BCA-4A2F-B092-BE89F0111B88}" type="presParOf" srcId="{242F0052-2232-4F97-B531-B7B531DAD0C2}" destId="{8E9E9447-DC63-4124-B938-5394018A50FD}" srcOrd="2" destOrd="0" presId="urn:diagrams.loki3.com/BracketList"/>
    <dgm:cxn modelId="{0E1A8CBA-1650-4420-A907-C98ECD52F48E}" type="presParOf" srcId="{8E9E9447-DC63-4124-B938-5394018A50FD}" destId="{5DD2259A-D240-4666-8E04-49BF8E6DF8EF}" srcOrd="0" destOrd="0" presId="urn:diagrams.loki3.com/BracketList"/>
    <dgm:cxn modelId="{142B168B-BC4B-4A5B-98CE-212626D4752A}" type="presParOf" srcId="{8E9E9447-DC63-4124-B938-5394018A50FD}" destId="{92F4879D-45A6-4113-B263-DA2CFABEADA3}" srcOrd="1" destOrd="0" presId="urn:diagrams.loki3.com/BracketList"/>
    <dgm:cxn modelId="{B155C33E-9998-4129-8D2B-FF0EE7648E9E}" type="presParOf" srcId="{8E9E9447-DC63-4124-B938-5394018A50FD}" destId="{4DFF2085-E900-4789-B5FE-99D05DFF9170}" srcOrd="2" destOrd="0" presId="urn:diagrams.loki3.com/BracketList"/>
    <dgm:cxn modelId="{697756D6-D60E-46C3-9733-9BC57F43A477}" type="presParOf" srcId="{8E9E9447-DC63-4124-B938-5394018A50FD}" destId="{271F3B31-C448-4999-ADEF-FEAC65E0C898}" srcOrd="3" destOrd="0" presId="urn:diagrams.loki3.com/BracketList"/>
    <dgm:cxn modelId="{F24B9051-4A44-488B-91DD-F5130F7F6AD7}" type="presParOf" srcId="{242F0052-2232-4F97-B531-B7B531DAD0C2}" destId="{9014ADDD-3B2F-4C7B-A918-7EF41FC3CB39}" srcOrd="3" destOrd="0" presId="urn:diagrams.loki3.com/BracketList"/>
    <dgm:cxn modelId="{1C941B90-DFAC-4B80-B369-E8414FFDA50B}" type="presParOf" srcId="{242F0052-2232-4F97-B531-B7B531DAD0C2}" destId="{1C7D176E-C529-44FE-8953-6EE362BBFED1}" srcOrd="4" destOrd="0" presId="urn:diagrams.loki3.com/BracketList"/>
    <dgm:cxn modelId="{6BCB9353-F8ED-47F9-BE23-4810FA20F35A}" type="presParOf" srcId="{1C7D176E-C529-44FE-8953-6EE362BBFED1}" destId="{D1F24CB1-C9D9-4281-98E8-596C105BD8D3}" srcOrd="0" destOrd="0" presId="urn:diagrams.loki3.com/BracketList"/>
    <dgm:cxn modelId="{396B216A-6087-4DA7-8754-EC89440CCC9A}" type="presParOf" srcId="{1C7D176E-C529-44FE-8953-6EE362BBFED1}" destId="{6064BD6C-C8E3-4C3B-8565-498DF3753C9F}" srcOrd="1" destOrd="0" presId="urn:diagrams.loki3.com/BracketList"/>
    <dgm:cxn modelId="{154B07CA-F699-4FF1-8161-E15DA07D586B}" type="presParOf" srcId="{1C7D176E-C529-44FE-8953-6EE362BBFED1}" destId="{C39E0BB3-E9D8-478D-82CA-BA23B9C24DB8}" srcOrd="2" destOrd="0" presId="urn:diagrams.loki3.com/BracketList"/>
    <dgm:cxn modelId="{6DE46176-098F-4DE0-95B8-F6D51A7CED00}" type="presParOf" srcId="{1C7D176E-C529-44FE-8953-6EE362BBFED1}" destId="{C6DD0C09-AEE4-483E-A182-F80B3DAC14F6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678DF9B-EBB6-4DB1-ADD5-4D05AD9DBECC}" type="doc">
      <dgm:prSet loTypeId="urn:diagrams.loki3.com/VaryingWidthList" loCatId="list" qsTypeId="urn:microsoft.com/office/officeart/2005/8/quickstyle/simple5" qsCatId="simple" csTypeId="urn:microsoft.com/office/officeart/2005/8/colors/colorful4" csCatId="colorful" phldr="1"/>
      <dgm:spPr/>
    </dgm:pt>
    <dgm:pt modelId="{623D558A-E678-4286-9122-981C80759BD7}">
      <dgm:prSet phldrT="[Text]"/>
      <dgm:spPr/>
      <dgm:t>
        <a:bodyPr/>
        <a:lstStyle/>
        <a:p>
          <a:r>
            <a:rPr lang="en-US" dirty="0"/>
            <a:t>UI</a:t>
          </a:r>
        </a:p>
      </dgm:t>
    </dgm:pt>
    <dgm:pt modelId="{1571C9F8-E5A6-4472-9E2A-7A0940421020}" type="parTrans" cxnId="{39D26903-AE6D-46FE-BE62-9A38A85488F2}">
      <dgm:prSet/>
      <dgm:spPr/>
      <dgm:t>
        <a:bodyPr/>
        <a:lstStyle/>
        <a:p>
          <a:endParaRPr lang="en-US"/>
        </a:p>
      </dgm:t>
    </dgm:pt>
    <dgm:pt modelId="{D90B6F0E-16EE-4DC5-BDD1-D3E7C60B0DB5}" type="sibTrans" cxnId="{39D26903-AE6D-46FE-BE62-9A38A85488F2}">
      <dgm:prSet/>
      <dgm:spPr/>
      <dgm:t>
        <a:bodyPr/>
        <a:lstStyle/>
        <a:p>
          <a:endParaRPr lang="en-US"/>
        </a:p>
      </dgm:t>
    </dgm:pt>
    <dgm:pt modelId="{E70BA5DF-1E71-46A5-BD9A-D6CA3B864FC5}">
      <dgm:prSet phldrT="[Text]"/>
      <dgm:spPr/>
      <dgm:t>
        <a:bodyPr/>
        <a:lstStyle/>
        <a:p>
          <a:r>
            <a:rPr lang="en-US" dirty="0"/>
            <a:t>Container</a:t>
          </a:r>
        </a:p>
      </dgm:t>
    </dgm:pt>
    <dgm:pt modelId="{F9703092-9E48-4F7C-A61D-03B37F1BF91B}" type="parTrans" cxnId="{0AD9652E-6151-494C-BACD-92DF273926A3}">
      <dgm:prSet/>
      <dgm:spPr/>
      <dgm:t>
        <a:bodyPr/>
        <a:lstStyle/>
        <a:p>
          <a:endParaRPr lang="en-US"/>
        </a:p>
      </dgm:t>
    </dgm:pt>
    <dgm:pt modelId="{68ABCB4F-BE21-41FE-AF5A-9D00208F8B88}" type="sibTrans" cxnId="{0AD9652E-6151-494C-BACD-92DF273926A3}">
      <dgm:prSet/>
      <dgm:spPr/>
      <dgm:t>
        <a:bodyPr/>
        <a:lstStyle/>
        <a:p>
          <a:endParaRPr lang="en-US"/>
        </a:p>
      </dgm:t>
    </dgm:pt>
    <dgm:pt modelId="{1E5C67F2-C9E8-4D34-A1AA-406384C66E28}">
      <dgm:prSet phldrT="[Text]"/>
      <dgm:spPr/>
      <dgm:t>
        <a:bodyPr/>
        <a:lstStyle/>
        <a:p>
          <a:r>
            <a:rPr lang="en-US" dirty="0"/>
            <a:t>API</a:t>
          </a:r>
        </a:p>
      </dgm:t>
    </dgm:pt>
    <dgm:pt modelId="{6EB3CE6F-E587-4150-8056-A6BB05C1F2F0}" type="parTrans" cxnId="{DCEB2416-A134-49AB-865E-D29D26B4A2B7}">
      <dgm:prSet/>
      <dgm:spPr/>
      <dgm:t>
        <a:bodyPr/>
        <a:lstStyle/>
        <a:p>
          <a:endParaRPr lang="en-US"/>
        </a:p>
      </dgm:t>
    </dgm:pt>
    <dgm:pt modelId="{378EDF2A-3B89-4C37-BDAC-09717814B854}" type="sibTrans" cxnId="{DCEB2416-A134-49AB-865E-D29D26B4A2B7}">
      <dgm:prSet/>
      <dgm:spPr/>
      <dgm:t>
        <a:bodyPr/>
        <a:lstStyle/>
        <a:p>
          <a:endParaRPr lang="en-US"/>
        </a:p>
      </dgm:t>
    </dgm:pt>
    <dgm:pt modelId="{BCD724F1-473A-4899-9C96-40A9C0034A6D}" type="pres">
      <dgm:prSet presAssocID="{6678DF9B-EBB6-4DB1-ADD5-4D05AD9DBECC}" presName="Name0" presStyleCnt="0">
        <dgm:presLayoutVars>
          <dgm:resizeHandles/>
        </dgm:presLayoutVars>
      </dgm:prSet>
      <dgm:spPr/>
    </dgm:pt>
    <dgm:pt modelId="{717840BD-E225-4294-A609-6A8AA8A0E8A8}" type="pres">
      <dgm:prSet presAssocID="{623D558A-E678-4286-9122-981C80759BD7}" presName="text" presStyleLbl="node1" presStyleIdx="0" presStyleCnt="3">
        <dgm:presLayoutVars>
          <dgm:bulletEnabled val="1"/>
        </dgm:presLayoutVars>
      </dgm:prSet>
      <dgm:spPr/>
    </dgm:pt>
    <dgm:pt modelId="{3AFCF729-09E6-42AB-A85C-786A5A10A061}" type="pres">
      <dgm:prSet presAssocID="{D90B6F0E-16EE-4DC5-BDD1-D3E7C60B0DB5}" presName="space" presStyleCnt="0"/>
      <dgm:spPr/>
    </dgm:pt>
    <dgm:pt modelId="{E48719AC-5595-48D7-A6C0-B2C69F84D3C2}" type="pres">
      <dgm:prSet presAssocID="{E70BA5DF-1E71-46A5-BD9A-D6CA3B864FC5}" presName="text" presStyleLbl="node1" presStyleIdx="1" presStyleCnt="3">
        <dgm:presLayoutVars>
          <dgm:bulletEnabled val="1"/>
        </dgm:presLayoutVars>
      </dgm:prSet>
      <dgm:spPr/>
    </dgm:pt>
    <dgm:pt modelId="{9F88CD73-857B-4DE7-A020-3BDCFC70EE3D}" type="pres">
      <dgm:prSet presAssocID="{68ABCB4F-BE21-41FE-AF5A-9D00208F8B88}" presName="space" presStyleCnt="0"/>
      <dgm:spPr/>
    </dgm:pt>
    <dgm:pt modelId="{3F46CC4C-DB41-4050-8B81-1F16DDF8C0A1}" type="pres">
      <dgm:prSet presAssocID="{1E5C67F2-C9E8-4D34-A1AA-406384C66E28}" presName="text" presStyleLbl="node1" presStyleIdx="2" presStyleCnt="3">
        <dgm:presLayoutVars>
          <dgm:bulletEnabled val="1"/>
        </dgm:presLayoutVars>
      </dgm:prSet>
      <dgm:spPr/>
    </dgm:pt>
  </dgm:ptLst>
  <dgm:cxnLst>
    <dgm:cxn modelId="{4DA0C7D4-3AD8-4FF0-A02E-9A1C9168F672}" type="presOf" srcId="{1E5C67F2-C9E8-4D34-A1AA-406384C66E28}" destId="{3F46CC4C-DB41-4050-8B81-1F16DDF8C0A1}" srcOrd="0" destOrd="0" presId="urn:diagrams.loki3.com/VaryingWidthList"/>
    <dgm:cxn modelId="{0AD9652E-6151-494C-BACD-92DF273926A3}" srcId="{6678DF9B-EBB6-4DB1-ADD5-4D05AD9DBECC}" destId="{E70BA5DF-1E71-46A5-BD9A-D6CA3B864FC5}" srcOrd="1" destOrd="0" parTransId="{F9703092-9E48-4F7C-A61D-03B37F1BF91B}" sibTransId="{68ABCB4F-BE21-41FE-AF5A-9D00208F8B88}"/>
    <dgm:cxn modelId="{CA5535E2-E8BB-4B37-BB73-40A6E13AF418}" type="presOf" srcId="{E70BA5DF-1E71-46A5-BD9A-D6CA3B864FC5}" destId="{E48719AC-5595-48D7-A6C0-B2C69F84D3C2}" srcOrd="0" destOrd="0" presId="urn:diagrams.loki3.com/VaryingWidthList"/>
    <dgm:cxn modelId="{39D26903-AE6D-46FE-BE62-9A38A85488F2}" srcId="{6678DF9B-EBB6-4DB1-ADD5-4D05AD9DBECC}" destId="{623D558A-E678-4286-9122-981C80759BD7}" srcOrd="0" destOrd="0" parTransId="{1571C9F8-E5A6-4472-9E2A-7A0940421020}" sibTransId="{D90B6F0E-16EE-4DC5-BDD1-D3E7C60B0DB5}"/>
    <dgm:cxn modelId="{E6BF9490-9A01-4068-B138-111D6E27DE55}" type="presOf" srcId="{6678DF9B-EBB6-4DB1-ADD5-4D05AD9DBECC}" destId="{BCD724F1-473A-4899-9C96-40A9C0034A6D}" srcOrd="0" destOrd="0" presId="urn:diagrams.loki3.com/VaryingWidthList"/>
    <dgm:cxn modelId="{0CE70D2E-3991-454C-81F7-8C67C59C4E82}" type="presOf" srcId="{623D558A-E678-4286-9122-981C80759BD7}" destId="{717840BD-E225-4294-A609-6A8AA8A0E8A8}" srcOrd="0" destOrd="0" presId="urn:diagrams.loki3.com/VaryingWidthList"/>
    <dgm:cxn modelId="{DCEB2416-A134-49AB-865E-D29D26B4A2B7}" srcId="{6678DF9B-EBB6-4DB1-ADD5-4D05AD9DBECC}" destId="{1E5C67F2-C9E8-4D34-A1AA-406384C66E28}" srcOrd="2" destOrd="0" parTransId="{6EB3CE6F-E587-4150-8056-A6BB05C1F2F0}" sibTransId="{378EDF2A-3B89-4C37-BDAC-09717814B854}"/>
    <dgm:cxn modelId="{9E2B892B-D58C-4CEC-A937-C2FCA8B5CE60}" type="presParOf" srcId="{BCD724F1-473A-4899-9C96-40A9C0034A6D}" destId="{717840BD-E225-4294-A609-6A8AA8A0E8A8}" srcOrd="0" destOrd="0" presId="urn:diagrams.loki3.com/VaryingWidthList"/>
    <dgm:cxn modelId="{D3C7CC8D-BBC6-4CA8-9C42-7CBBF6DE565D}" type="presParOf" srcId="{BCD724F1-473A-4899-9C96-40A9C0034A6D}" destId="{3AFCF729-09E6-42AB-A85C-786A5A10A061}" srcOrd="1" destOrd="0" presId="urn:diagrams.loki3.com/VaryingWidthList"/>
    <dgm:cxn modelId="{1A849B4A-FF93-4B5F-85CF-FA4B6A8F2C65}" type="presParOf" srcId="{BCD724F1-473A-4899-9C96-40A9C0034A6D}" destId="{E48719AC-5595-48D7-A6C0-B2C69F84D3C2}" srcOrd="2" destOrd="0" presId="urn:diagrams.loki3.com/VaryingWidthList"/>
    <dgm:cxn modelId="{63F5FD32-F298-4A77-949F-2890AC99B1E2}" type="presParOf" srcId="{BCD724F1-473A-4899-9C96-40A9C0034A6D}" destId="{9F88CD73-857B-4DE7-A020-3BDCFC70EE3D}" srcOrd="3" destOrd="0" presId="urn:diagrams.loki3.com/VaryingWidthList"/>
    <dgm:cxn modelId="{5B3C0429-0DFF-4A64-AE09-8F0F002C94DA}" type="presParOf" srcId="{BCD724F1-473A-4899-9C96-40A9C0034A6D}" destId="{3F46CC4C-DB41-4050-8B81-1F16DDF8C0A1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F9AD8E6-548B-4E0E-8E04-9D2B0143EFBF}" type="doc">
      <dgm:prSet loTypeId="urn:microsoft.com/office/officeart/2005/8/layout/cycle7" loCatId="cycle" qsTypeId="urn:microsoft.com/office/officeart/2005/8/quickstyle/simple1" qsCatId="simple" csTypeId="urn:microsoft.com/office/officeart/2005/8/colors/accent4_4" csCatId="accent4" phldr="1"/>
      <dgm:spPr/>
      <dgm:t>
        <a:bodyPr/>
        <a:lstStyle/>
        <a:p>
          <a:endParaRPr lang="en-US"/>
        </a:p>
      </dgm:t>
    </dgm:pt>
    <dgm:pt modelId="{83AB3136-A755-4283-91B0-B9D1A8493364}">
      <dgm:prSet phldrT="[Text]"/>
      <dgm:spPr/>
      <dgm:t>
        <a:bodyPr/>
        <a:lstStyle/>
        <a:p>
          <a:r>
            <a:rPr lang="en-US" dirty="0"/>
            <a:t>Controller</a:t>
          </a:r>
        </a:p>
      </dgm:t>
    </dgm:pt>
    <dgm:pt modelId="{6487A645-4AD9-4D8E-9A38-B98C22783050}" type="parTrans" cxnId="{E2CBA983-0EF8-40DF-957B-74678FE53C2F}">
      <dgm:prSet/>
      <dgm:spPr/>
      <dgm:t>
        <a:bodyPr/>
        <a:lstStyle/>
        <a:p>
          <a:endParaRPr lang="en-US"/>
        </a:p>
      </dgm:t>
    </dgm:pt>
    <dgm:pt modelId="{7F796906-0104-474A-AF36-65337018620D}" type="sibTrans" cxnId="{E2CBA983-0EF8-40DF-957B-74678FE53C2F}">
      <dgm:prSet/>
      <dgm:spPr/>
      <dgm:t>
        <a:bodyPr/>
        <a:lstStyle/>
        <a:p>
          <a:endParaRPr lang="en-US"/>
        </a:p>
      </dgm:t>
    </dgm:pt>
    <dgm:pt modelId="{E9B73056-3E75-48D0-8969-A8B19D9AB445}">
      <dgm:prSet phldrT="[Text]"/>
      <dgm:spPr/>
      <dgm:t>
        <a:bodyPr/>
        <a:lstStyle/>
        <a:p>
          <a:r>
            <a:rPr lang="en-US" dirty="0"/>
            <a:t>View</a:t>
          </a:r>
        </a:p>
      </dgm:t>
    </dgm:pt>
    <dgm:pt modelId="{960C2AF0-44C4-4F85-88AF-B4D1DC88E72D}" type="parTrans" cxnId="{D6B134A1-9780-48A9-860D-F1E0FABAC0E1}">
      <dgm:prSet/>
      <dgm:spPr/>
      <dgm:t>
        <a:bodyPr/>
        <a:lstStyle/>
        <a:p>
          <a:endParaRPr lang="en-US"/>
        </a:p>
      </dgm:t>
    </dgm:pt>
    <dgm:pt modelId="{5A47048E-09D3-4A90-ADF6-9705ECC18F31}" type="sibTrans" cxnId="{D6B134A1-9780-48A9-860D-F1E0FABAC0E1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AF1C23BB-487D-4997-A716-8402BB1D0587}">
      <dgm:prSet/>
      <dgm:spPr/>
      <dgm:t>
        <a:bodyPr/>
        <a:lstStyle/>
        <a:p>
          <a:r>
            <a:rPr lang="en-US" dirty="0"/>
            <a:t>Model</a:t>
          </a:r>
        </a:p>
      </dgm:t>
    </dgm:pt>
    <dgm:pt modelId="{90C7F697-7E72-482C-AB54-0AE91A720AA8}" type="parTrans" cxnId="{A31E78F7-1AA6-4F5B-AE66-B491E2A32961}">
      <dgm:prSet/>
      <dgm:spPr/>
      <dgm:t>
        <a:bodyPr/>
        <a:lstStyle/>
        <a:p>
          <a:endParaRPr lang="en-US"/>
        </a:p>
      </dgm:t>
    </dgm:pt>
    <dgm:pt modelId="{0BA4D528-4ABB-41F4-9E97-8D65EA7EFDE6}" type="sibTrans" cxnId="{A31E78F7-1AA6-4F5B-AE66-B491E2A32961}">
      <dgm:prSet/>
      <dgm:spPr/>
      <dgm:t>
        <a:bodyPr/>
        <a:lstStyle/>
        <a:p>
          <a:endParaRPr lang="en-US"/>
        </a:p>
      </dgm:t>
    </dgm:pt>
    <dgm:pt modelId="{6C591D7D-33EA-45DE-8DDA-706CF91A81B1}" type="pres">
      <dgm:prSet presAssocID="{1F9AD8E6-548B-4E0E-8E04-9D2B0143EFBF}" presName="Name0" presStyleCnt="0">
        <dgm:presLayoutVars>
          <dgm:dir/>
          <dgm:resizeHandles val="exact"/>
        </dgm:presLayoutVars>
      </dgm:prSet>
      <dgm:spPr/>
    </dgm:pt>
    <dgm:pt modelId="{64D01CBC-B9A8-4D9C-89B2-CCD0BDED8211}" type="pres">
      <dgm:prSet presAssocID="{83AB3136-A755-4283-91B0-B9D1A8493364}" presName="node" presStyleLbl="node1" presStyleIdx="0" presStyleCnt="3">
        <dgm:presLayoutVars>
          <dgm:bulletEnabled val="1"/>
        </dgm:presLayoutVars>
      </dgm:prSet>
      <dgm:spPr/>
    </dgm:pt>
    <dgm:pt modelId="{24E8A4B7-3223-4574-8B97-A7A2E0DFBA8E}" type="pres">
      <dgm:prSet presAssocID="{7F796906-0104-474A-AF36-65337018620D}" presName="sibTrans" presStyleLbl="sibTrans2D1" presStyleIdx="0" presStyleCnt="3"/>
      <dgm:spPr/>
    </dgm:pt>
    <dgm:pt modelId="{96848F2A-BA8F-4273-BEF4-85A7AB24EF55}" type="pres">
      <dgm:prSet presAssocID="{7F796906-0104-474A-AF36-65337018620D}" presName="connectorText" presStyleLbl="sibTrans2D1" presStyleIdx="0" presStyleCnt="3"/>
      <dgm:spPr/>
    </dgm:pt>
    <dgm:pt modelId="{B9D0C292-F22E-4B05-B9CF-007139146795}" type="pres">
      <dgm:prSet presAssocID="{E9B73056-3E75-48D0-8969-A8B19D9AB445}" presName="node" presStyleLbl="node1" presStyleIdx="1" presStyleCnt="3">
        <dgm:presLayoutVars>
          <dgm:bulletEnabled val="1"/>
        </dgm:presLayoutVars>
      </dgm:prSet>
      <dgm:spPr/>
    </dgm:pt>
    <dgm:pt modelId="{E2387AB5-950B-4169-90F3-9CA94F5F6A72}" type="pres">
      <dgm:prSet presAssocID="{5A47048E-09D3-4A90-ADF6-9705ECC18F31}" presName="sibTrans" presStyleLbl="sibTrans2D1" presStyleIdx="1" presStyleCnt="3"/>
      <dgm:spPr/>
    </dgm:pt>
    <dgm:pt modelId="{E697D8B9-6B50-448C-9D70-7550317B4F1D}" type="pres">
      <dgm:prSet presAssocID="{5A47048E-09D3-4A90-ADF6-9705ECC18F31}" presName="connectorText" presStyleLbl="sibTrans2D1" presStyleIdx="1" presStyleCnt="3"/>
      <dgm:spPr/>
    </dgm:pt>
    <dgm:pt modelId="{6AB068A0-4233-4106-B324-64E3EBD18802}" type="pres">
      <dgm:prSet presAssocID="{AF1C23BB-487D-4997-A716-8402BB1D0587}" presName="node" presStyleLbl="node1" presStyleIdx="2" presStyleCnt="3">
        <dgm:presLayoutVars>
          <dgm:bulletEnabled val="1"/>
        </dgm:presLayoutVars>
      </dgm:prSet>
      <dgm:spPr/>
    </dgm:pt>
    <dgm:pt modelId="{F407A0FB-B42B-49DE-9870-BBFA4DC8AAB2}" type="pres">
      <dgm:prSet presAssocID="{0BA4D528-4ABB-41F4-9E97-8D65EA7EFDE6}" presName="sibTrans" presStyleLbl="sibTrans2D1" presStyleIdx="2" presStyleCnt="3"/>
      <dgm:spPr/>
    </dgm:pt>
    <dgm:pt modelId="{93EBB1E5-D1D5-4E04-8592-95E19867573F}" type="pres">
      <dgm:prSet presAssocID="{0BA4D528-4ABB-41F4-9E97-8D65EA7EFDE6}" presName="connectorText" presStyleLbl="sibTrans2D1" presStyleIdx="2" presStyleCnt="3"/>
      <dgm:spPr/>
    </dgm:pt>
  </dgm:ptLst>
  <dgm:cxnLst>
    <dgm:cxn modelId="{E2CBA983-0EF8-40DF-957B-74678FE53C2F}" srcId="{1F9AD8E6-548B-4E0E-8E04-9D2B0143EFBF}" destId="{83AB3136-A755-4283-91B0-B9D1A8493364}" srcOrd="0" destOrd="0" parTransId="{6487A645-4AD9-4D8E-9A38-B98C22783050}" sibTransId="{7F796906-0104-474A-AF36-65337018620D}"/>
    <dgm:cxn modelId="{253F8790-AFA0-4219-9F91-863DE0F65FBD}" type="presOf" srcId="{E9B73056-3E75-48D0-8969-A8B19D9AB445}" destId="{B9D0C292-F22E-4B05-B9CF-007139146795}" srcOrd="0" destOrd="0" presId="urn:microsoft.com/office/officeart/2005/8/layout/cycle7"/>
    <dgm:cxn modelId="{5A73FCAC-06CA-4E67-B6E2-C4F6915B0DBA}" type="presOf" srcId="{7F796906-0104-474A-AF36-65337018620D}" destId="{96848F2A-BA8F-4273-BEF4-85A7AB24EF55}" srcOrd="1" destOrd="0" presId="urn:microsoft.com/office/officeart/2005/8/layout/cycle7"/>
    <dgm:cxn modelId="{4B3191E8-2E50-4C9E-9FC7-CE932C59A9E5}" type="presOf" srcId="{5A47048E-09D3-4A90-ADF6-9705ECC18F31}" destId="{E697D8B9-6B50-448C-9D70-7550317B4F1D}" srcOrd="1" destOrd="0" presId="urn:microsoft.com/office/officeart/2005/8/layout/cycle7"/>
    <dgm:cxn modelId="{DE70AD35-04CC-4BC8-B4B7-51E53BE81B5D}" type="presOf" srcId="{7F796906-0104-474A-AF36-65337018620D}" destId="{24E8A4B7-3223-4574-8B97-A7A2E0DFBA8E}" srcOrd="0" destOrd="0" presId="urn:microsoft.com/office/officeart/2005/8/layout/cycle7"/>
    <dgm:cxn modelId="{D22A9D23-5A24-4390-A761-BD21A5B03F63}" type="presOf" srcId="{5A47048E-09D3-4A90-ADF6-9705ECC18F31}" destId="{E2387AB5-950B-4169-90F3-9CA94F5F6A72}" srcOrd="0" destOrd="0" presId="urn:microsoft.com/office/officeart/2005/8/layout/cycle7"/>
    <dgm:cxn modelId="{1D77957B-DBF4-461E-9ECD-564BF4BA634D}" type="presOf" srcId="{0BA4D528-4ABB-41F4-9E97-8D65EA7EFDE6}" destId="{93EBB1E5-D1D5-4E04-8592-95E19867573F}" srcOrd="1" destOrd="0" presId="urn:microsoft.com/office/officeart/2005/8/layout/cycle7"/>
    <dgm:cxn modelId="{A31E78F7-1AA6-4F5B-AE66-B491E2A32961}" srcId="{1F9AD8E6-548B-4E0E-8E04-9D2B0143EFBF}" destId="{AF1C23BB-487D-4997-A716-8402BB1D0587}" srcOrd="2" destOrd="0" parTransId="{90C7F697-7E72-482C-AB54-0AE91A720AA8}" sibTransId="{0BA4D528-4ABB-41F4-9E97-8D65EA7EFDE6}"/>
    <dgm:cxn modelId="{BFFC8453-C35F-459F-B5CD-480CD57873B6}" type="presOf" srcId="{0BA4D528-4ABB-41F4-9E97-8D65EA7EFDE6}" destId="{F407A0FB-B42B-49DE-9870-BBFA4DC8AAB2}" srcOrd="0" destOrd="0" presId="urn:microsoft.com/office/officeart/2005/8/layout/cycle7"/>
    <dgm:cxn modelId="{33EBC213-0EB7-4B6A-98A8-17DEBA81E005}" type="presOf" srcId="{83AB3136-A755-4283-91B0-B9D1A8493364}" destId="{64D01CBC-B9A8-4D9C-89B2-CCD0BDED8211}" srcOrd="0" destOrd="0" presId="urn:microsoft.com/office/officeart/2005/8/layout/cycle7"/>
    <dgm:cxn modelId="{6BD389EB-F890-4F36-BE2E-6EC96E2943D6}" type="presOf" srcId="{AF1C23BB-487D-4997-A716-8402BB1D0587}" destId="{6AB068A0-4233-4106-B324-64E3EBD18802}" srcOrd="0" destOrd="0" presId="urn:microsoft.com/office/officeart/2005/8/layout/cycle7"/>
    <dgm:cxn modelId="{82E6CA2B-923C-4AFC-B96E-A82EA5E845C6}" type="presOf" srcId="{1F9AD8E6-548B-4E0E-8E04-9D2B0143EFBF}" destId="{6C591D7D-33EA-45DE-8DDA-706CF91A81B1}" srcOrd="0" destOrd="0" presId="urn:microsoft.com/office/officeart/2005/8/layout/cycle7"/>
    <dgm:cxn modelId="{D6B134A1-9780-48A9-860D-F1E0FABAC0E1}" srcId="{1F9AD8E6-548B-4E0E-8E04-9D2B0143EFBF}" destId="{E9B73056-3E75-48D0-8969-A8B19D9AB445}" srcOrd="1" destOrd="0" parTransId="{960C2AF0-44C4-4F85-88AF-B4D1DC88E72D}" sibTransId="{5A47048E-09D3-4A90-ADF6-9705ECC18F31}"/>
    <dgm:cxn modelId="{86B58BA7-2FD2-48A2-8998-94D1133453C2}" type="presParOf" srcId="{6C591D7D-33EA-45DE-8DDA-706CF91A81B1}" destId="{64D01CBC-B9A8-4D9C-89B2-CCD0BDED8211}" srcOrd="0" destOrd="0" presId="urn:microsoft.com/office/officeart/2005/8/layout/cycle7"/>
    <dgm:cxn modelId="{FD5B14D3-6E90-425D-B627-A23D54F45DF0}" type="presParOf" srcId="{6C591D7D-33EA-45DE-8DDA-706CF91A81B1}" destId="{24E8A4B7-3223-4574-8B97-A7A2E0DFBA8E}" srcOrd="1" destOrd="0" presId="urn:microsoft.com/office/officeart/2005/8/layout/cycle7"/>
    <dgm:cxn modelId="{373D6DFF-BA0B-4FE7-A7BB-356660CD1C6C}" type="presParOf" srcId="{24E8A4B7-3223-4574-8B97-A7A2E0DFBA8E}" destId="{96848F2A-BA8F-4273-BEF4-85A7AB24EF55}" srcOrd="0" destOrd="0" presId="urn:microsoft.com/office/officeart/2005/8/layout/cycle7"/>
    <dgm:cxn modelId="{DCB284C8-9F8D-4B93-ACD9-A17CEA5A1194}" type="presParOf" srcId="{6C591D7D-33EA-45DE-8DDA-706CF91A81B1}" destId="{B9D0C292-F22E-4B05-B9CF-007139146795}" srcOrd="2" destOrd="0" presId="urn:microsoft.com/office/officeart/2005/8/layout/cycle7"/>
    <dgm:cxn modelId="{37B6DBAD-AB98-4D3E-B49F-8836D05E7EF1}" type="presParOf" srcId="{6C591D7D-33EA-45DE-8DDA-706CF91A81B1}" destId="{E2387AB5-950B-4169-90F3-9CA94F5F6A72}" srcOrd="3" destOrd="0" presId="urn:microsoft.com/office/officeart/2005/8/layout/cycle7"/>
    <dgm:cxn modelId="{F4360318-F540-45A3-BFE0-B1250505395D}" type="presParOf" srcId="{E2387AB5-950B-4169-90F3-9CA94F5F6A72}" destId="{E697D8B9-6B50-448C-9D70-7550317B4F1D}" srcOrd="0" destOrd="0" presId="urn:microsoft.com/office/officeart/2005/8/layout/cycle7"/>
    <dgm:cxn modelId="{54059B04-0E18-4385-A0A2-5BC4703F38FB}" type="presParOf" srcId="{6C591D7D-33EA-45DE-8DDA-706CF91A81B1}" destId="{6AB068A0-4233-4106-B324-64E3EBD18802}" srcOrd="4" destOrd="0" presId="urn:microsoft.com/office/officeart/2005/8/layout/cycle7"/>
    <dgm:cxn modelId="{47DF61D3-0BCF-41DC-97E3-99C5A714D946}" type="presParOf" srcId="{6C591D7D-33EA-45DE-8DDA-706CF91A81B1}" destId="{F407A0FB-B42B-49DE-9870-BBFA4DC8AAB2}" srcOrd="5" destOrd="0" presId="urn:microsoft.com/office/officeart/2005/8/layout/cycle7"/>
    <dgm:cxn modelId="{6714EC6D-E702-46F1-9213-A74B1FE76C36}" type="presParOf" srcId="{F407A0FB-B42B-49DE-9870-BBFA4DC8AAB2}" destId="{93EBB1E5-D1D5-4E04-8592-95E19867573F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983B57-242D-482E-9F29-19E8B3BA3B98}" type="doc">
      <dgm:prSet loTypeId="urn:microsoft.com/office/officeart/2005/8/layout/process1" loCatId="process" qsTypeId="urn:microsoft.com/office/officeart/2005/8/quickstyle/simple1" qsCatId="simple" csTypeId="urn:microsoft.com/office/officeart/2005/8/colors/accent5_2" csCatId="accent5" phldr="1"/>
      <dgm:spPr/>
    </dgm:pt>
    <dgm:pt modelId="{7E2D08E1-80CF-4116-870F-A107038FC2D6}">
      <dgm:prSet phldrT="[Text]"/>
      <dgm:spPr/>
      <dgm:t>
        <a:bodyPr/>
        <a:lstStyle/>
        <a:p>
          <a:r>
            <a:rPr lang="en-US" dirty="0"/>
            <a:t>Meet with users ( not managers )</a:t>
          </a:r>
        </a:p>
      </dgm:t>
    </dgm:pt>
    <dgm:pt modelId="{F53D6D64-8B1E-4B86-99BE-3DEB4E145C8D}" type="parTrans" cxnId="{4EFEC24A-724B-40A8-AC23-7B6E0E49540C}">
      <dgm:prSet/>
      <dgm:spPr/>
      <dgm:t>
        <a:bodyPr/>
        <a:lstStyle/>
        <a:p>
          <a:endParaRPr lang="en-US"/>
        </a:p>
      </dgm:t>
    </dgm:pt>
    <dgm:pt modelId="{A8EAD510-0C26-4DFE-B466-F12F152A55CD}" type="sibTrans" cxnId="{4EFEC24A-724B-40A8-AC23-7B6E0E49540C}">
      <dgm:prSet/>
      <dgm:spPr/>
      <dgm:t>
        <a:bodyPr/>
        <a:lstStyle/>
        <a:p>
          <a:endParaRPr lang="en-US"/>
        </a:p>
      </dgm:t>
    </dgm:pt>
    <dgm:pt modelId="{B4FAE31B-2BC9-4158-AE32-403328556CAB}">
      <dgm:prSet phldrT="[Text]"/>
      <dgm:spPr/>
      <dgm:t>
        <a:bodyPr/>
        <a:lstStyle/>
        <a:p>
          <a:r>
            <a:rPr lang="en-US" dirty="0"/>
            <a:t>Write down any manual process</a:t>
          </a:r>
        </a:p>
      </dgm:t>
    </dgm:pt>
    <dgm:pt modelId="{3272CA65-B202-4C6C-BF99-052FB7B7AB16}" type="parTrans" cxnId="{9831AE9F-58A1-4CDB-92E3-55A70DCA06EC}">
      <dgm:prSet/>
      <dgm:spPr/>
      <dgm:t>
        <a:bodyPr/>
        <a:lstStyle/>
        <a:p>
          <a:endParaRPr lang="en-US"/>
        </a:p>
      </dgm:t>
    </dgm:pt>
    <dgm:pt modelId="{840A98B6-E6EC-48CE-9FDD-CA4EB958063C}" type="sibTrans" cxnId="{9831AE9F-58A1-4CDB-92E3-55A70DCA06EC}">
      <dgm:prSet/>
      <dgm:spPr/>
      <dgm:t>
        <a:bodyPr/>
        <a:lstStyle/>
        <a:p>
          <a:endParaRPr lang="en-US"/>
        </a:p>
      </dgm:t>
    </dgm:pt>
    <dgm:pt modelId="{3E9D3B09-A701-4203-A837-2CCD5016716D}">
      <dgm:prSet phldrT="[Text]"/>
      <dgm:spPr/>
      <dgm:t>
        <a:bodyPr/>
        <a:lstStyle/>
        <a:p>
          <a:r>
            <a:rPr lang="en-US" dirty="0"/>
            <a:t>Draft your solutions</a:t>
          </a:r>
        </a:p>
      </dgm:t>
    </dgm:pt>
    <dgm:pt modelId="{5A9406A0-4551-4147-BC57-495A396C6E14}" type="parTrans" cxnId="{03D03412-195D-4335-A171-716C3B48E97B}">
      <dgm:prSet/>
      <dgm:spPr/>
      <dgm:t>
        <a:bodyPr/>
        <a:lstStyle/>
        <a:p>
          <a:endParaRPr lang="en-US"/>
        </a:p>
      </dgm:t>
    </dgm:pt>
    <dgm:pt modelId="{F97711BA-485D-49B4-911C-939AC0ADF0B4}" type="sibTrans" cxnId="{03D03412-195D-4335-A171-716C3B48E97B}">
      <dgm:prSet/>
      <dgm:spPr/>
      <dgm:t>
        <a:bodyPr/>
        <a:lstStyle/>
        <a:p>
          <a:endParaRPr lang="en-US"/>
        </a:p>
      </dgm:t>
    </dgm:pt>
    <dgm:pt modelId="{3BD6E7D3-A767-483C-8FDE-51F3C926772D}" type="pres">
      <dgm:prSet presAssocID="{87983B57-242D-482E-9F29-19E8B3BA3B98}" presName="Name0" presStyleCnt="0">
        <dgm:presLayoutVars>
          <dgm:dir/>
          <dgm:resizeHandles val="exact"/>
        </dgm:presLayoutVars>
      </dgm:prSet>
      <dgm:spPr/>
    </dgm:pt>
    <dgm:pt modelId="{9BE020C5-0327-4B7E-838A-87D434CB6CFA}" type="pres">
      <dgm:prSet presAssocID="{7E2D08E1-80CF-4116-870F-A107038FC2D6}" presName="node" presStyleLbl="node1" presStyleIdx="0" presStyleCnt="3">
        <dgm:presLayoutVars>
          <dgm:bulletEnabled val="1"/>
        </dgm:presLayoutVars>
      </dgm:prSet>
      <dgm:spPr/>
    </dgm:pt>
    <dgm:pt modelId="{8221CBB1-A971-4D80-836A-899E52288B1B}" type="pres">
      <dgm:prSet presAssocID="{A8EAD510-0C26-4DFE-B466-F12F152A55CD}" presName="sibTrans" presStyleLbl="sibTrans2D1" presStyleIdx="0" presStyleCnt="2"/>
      <dgm:spPr/>
    </dgm:pt>
    <dgm:pt modelId="{5EE73023-B7D5-42E6-8E61-D576D2C73987}" type="pres">
      <dgm:prSet presAssocID="{A8EAD510-0C26-4DFE-B466-F12F152A55CD}" presName="connectorText" presStyleLbl="sibTrans2D1" presStyleIdx="0" presStyleCnt="2"/>
      <dgm:spPr/>
    </dgm:pt>
    <dgm:pt modelId="{294D044A-DFDA-4B97-A530-B859D3C18332}" type="pres">
      <dgm:prSet presAssocID="{B4FAE31B-2BC9-4158-AE32-403328556CAB}" presName="node" presStyleLbl="node1" presStyleIdx="1" presStyleCnt="3" custLinFactNeighborX="-1072" custLinFactNeighborY="29634">
        <dgm:presLayoutVars>
          <dgm:bulletEnabled val="1"/>
        </dgm:presLayoutVars>
      </dgm:prSet>
      <dgm:spPr/>
    </dgm:pt>
    <dgm:pt modelId="{2322AB05-2B48-46DC-BAF0-ADE956818257}" type="pres">
      <dgm:prSet presAssocID="{840A98B6-E6EC-48CE-9FDD-CA4EB958063C}" presName="sibTrans" presStyleLbl="sibTrans2D1" presStyleIdx="1" presStyleCnt="2"/>
      <dgm:spPr/>
    </dgm:pt>
    <dgm:pt modelId="{9AA0CE49-A6CC-4411-9167-9E7BAD810B96}" type="pres">
      <dgm:prSet presAssocID="{840A98B6-E6EC-48CE-9FDD-CA4EB958063C}" presName="connectorText" presStyleLbl="sibTrans2D1" presStyleIdx="1" presStyleCnt="2"/>
      <dgm:spPr/>
    </dgm:pt>
    <dgm:pt modelId="{00F7CE4A-2E20-4FD7-8B63-5E9E8E3217EE}" type="pres">
      <dgm:prSet presAssocID="{3E9D3B09-A701-4203-A837-2CCD5016716D}" presName="node" presStyleLbl="node1" presStyleIdx="2" presStyleCnt="3" custLinFactNeighborX="-1307" custLinFactNeighborY="46942">
        <dgm:presLayoutVars>
          <dgm:bulletEnabled val="1"/>
        </dgm:presLayoutVars>
      </dgm:prSet>
      <dgm:spPr/>
    </dgm:pt>
  </dgm:ptLst>
  <dgm:cxnLst>
    <dgm:cxn modelId="{6FCBB6E2-9851-403D-97F4-79212A20F8CC}" type="presOf" srcId="{840A98B6-E6EC-48CE-9FDD-CA4EB958063C}" destId="{9AA0CE49-A6CC-4411-9167-9E7BAD810B96}" srcOrd="1" destOrd="0" presId="urn:microsoft.com/office/officeart/2005/8/layout/process1"/>
    <dgm:cxn modelId="{A80B627A-CBFB-4192-8AEF-B6ED72C78F3C}" type="presOf" srcId="{87983B57-242D-482E-9F29-19E8B3BA3B98}" destId="{3BD6E7D3-A767-483C-8FDE-51F3C926772D}" srcOrd="0" destOrd="0" presId="urn:microsoft.com/office/officeart/2005/8/layout/process1"/>
    <dgm:cxn modelId="{B08027F8-8290-47E9-AB37-FCF756A7B36E}" type="presOf" srcId="{B4FAE31B-2BC9-4158-AE32-403328556CAB}" destId="{294D044A-DFDA-4B97-A530-B859D3C18332}" srcOrd="0" destOrd="0" presId="urn:microsoft.com/office/officeart/2005/8/layout/process1"/>
    <dgm:cxn modelId="{44F1B3CE-2EB3-4373-ACEA-2469A2E44D99}" type="presOf" srcId="{840A98B6-E6EC-48CE-9FDD-CA4EB958063C}" destId="{2322AB05-2B48-46DC-BAF0-ADE956818257}" srcOrd="0" destOrd="0" presId="urn:microsoft.com/office/officeart/2005/8/layout/process1"/>
    <dgm:cxn modelId="{532E0D2C-B916-417F-8DE5-7F8345AA5DE7}" type="presOf" srcId="{A8EAD510-0C26-4DFE-B466-F12F152A55CD}" destId="{8221CBB1-A971-4D80-836A-899E52288B1B}" srcOrd="0" destOrd="0" presId="urn:microsoft.com/office/officeart/2005/8/layout/process1"/>
    <dgm:cxn modelId="{8F66DCA2-B2A8-4A6D-95AB-BDBB767C6651}" type="presOf" srcId="{A8EAD510-0C26-4DFE-B466-F12F152A55CD}" destId="{5EE73023-B7D5-42E6-8E61-D576D2C73987}" srcOrd="1" destOrd="0" presId="urn:microsoft.com/office/officeart/2005/8/layout/process1"/>
    <dgm:cxn modelId="{1E76FA47-609A-4132-B4D4-BFB569F93387}" type="presOf" srcId="{3E9D3B09-A701-4203-A837-2CCD5016716D}" destId="{00F7CE4A-2E20-4FD7-8B63-5E9E8E3217EE}" srcOrd="0" destOrd="0" presId="urn:microsoft.com/office/officeart/2005/8/layout/process1"/>
    <dgm:cxn modelId="{1982BE28-B381-4497-8A07-820B97E33DE8}" type="presOf" srcId="{7E2D08E1-80CF-4116-870F-A107038FC2D6}" destId="{9BE020C5-0327-4B7E-838A-87D434CB6CFA}" srcOrd="0" destOrd="0" presId="urn:microsoft.com/office/officeart/2005/8/layout/process1"/>
    <dgm:cxn modelId="{03D03412-195D-4335-A171-716C3B48E97B}" srcId="{87983B57-242D-482E-9F29-19E8B3BA3B98}" destId="{3E9D3B09-A701-4203-A837-2CCD5016716D}" srcOrd="2" destOrd="0" parTransId="{5A9406A0-4551-4147-BC57-495A396C6E14}" sibTransId="{F97711BA-485D-49B4-911C-939AC0ADF0B4}"/>
    <dgm:cxn modelId="{4EFEC24A-724B-40A8-AC23-7B6E0E49540C}" srcId="{87983B57-242D-482E-9F29-19E8B3BA3B98}" destId="{7E2D08E1-80CF-4116-870F-A107038FC2D6}" srcOrd="0" destOrd="0" parTransId="{F53D6D64-8B1E-4B86-99BE-3DEB4E145C8D}" sibTransId="{A8EAD510-0C26-4DFE-B466-F12F152A55CD}"/>
    <dgm:cxn modelId="{9831AE9F-58A1-4CDB-92E3-55A70DCA06EC}" srcId="{87983B57-242D-482E-9F29-19E8B3BA3B98}" destId="{B4FAE31B-2BC9-4158-AE32-403328556CAB}" srcOrd="1" destOrd="0" parTransId="{3272CA65-B202-4C6C-BF99-052FB7B7AB16}" sibTransId="{840A98B6-E6EC-48CE-9FDD-CA4EB958063C}"/>
    <dgm:cxn modelId="{E4C33679-EC0B-4B75-89C9-A6B0F88F5D09}" type="presParOf" srcId="{3BD6E7D3-A767-483C-8FDE-51F3C926772D}" destId="{9BE020C5-0327-4B7E-838A-87D434CB6CFA}" srcOrd="0" destOrd="0" presId="urn:microsoft.com/office/officeart/2005/8/layout/process1"/>
    <dgm:cxn modelId="{F6540228-FA30-4261-96E6-6AE24B85428D}" type="presParOf" srcId="{3BD6E7D3-A767-483C-8FDE-51F3C926772D}" destId="{8221CBB1-A971-4D80-836A-899E52288B1B}" srcOrd="1" destOrd="0" presId="urn:microsoft.com/office/officeart/2005/8/layout/process1"/>
    <dgm:cxn modelId="{ADF83321-61A9-4793-98E8-3DB21DCF41D7}" type="presParOf" srcId="{8221CBB1-A971-4D80-836A-899E52288B1B}" destId="{5EE73023-B7D5-42E6-8E61-D576D2C73987}" srcOrd="0" destOrd="0" presId="urn:microsoft.com/office/officeart/2005/8/layout/process1"/>
    <dgm:cxn modelId="{3607A03A-F06E-450B-A929-B88D76B771D2}" type="presParOf" srcId="{3BD6E7D3-A767-483C-8FDE-51F3C926772D}" destId="{294D044A-DFDA-4B97-A530-B859D3C18332}" srcOrd="2" destOrd="0" presId="urn:microsoft.com/office/officeart/2005/8/layout/process1"/>
    <dgm:cxn modelId="{38381820-4294-43D6-ACF8-322D255D2F5F}" type="presParOf" srcId="{3BD6E7D3-A767-483C-8FDE-51F3C926772D}" destId="{2322AB05-2B48-46DC-BAF0-ADE956818257}" srcOrd="3" destOrd="0" presId="urn:microsoft.com/office/officeart/2005/8/layout/process1"/>
    <dgm:cxn modelId="{31FECE83-087F-46B1-A5E3-23A73BC6AC67}" type="presParOf" srcId="{2322AB05-2B48-46DC-BAF0-ADE956818257}" destId="{9AA0CE49-A6CC-4411-9167-9E7BAD810B96}" srcOrd="0" destOrd="0" presId="urn:microsoft.com/office/officeart/2005/8/layout/process1"/>
    <dgm:cxn modelId="{CC13FAE5-CD65-440C-A193-D6BA4ABED963}" type="presParOf" srcId="{3BD6E7D3-A767-483C-8FDE-51F3C926772D}" destId="{00F7CE4A-2E20-4FD7-8B63-5E9E8E3217E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97AC48-4B2F-4C90-B99C-CF28FC5E42CC}" type="doc">
      <dgm:prSet loTypeId="urn:microsoft.com/office/officeart/2005/8/layout/process1" loCatId="process" qsTypeId="urn:microsoft.com/office/officeart/2005/8/quickstyle/simple1" qsCatId="simple" csTypeId="urn:microsoft.com/office/officeart/2005/8/colors/accent2_2" csCatId="accent2" phldr="1"/>
      <dgm:spPr/>
    </dgm:pt>
    <dgm:pt modelId="{60D56BD1-315A-426A-B953-883EDBA1F24A}">
      <dgm:prSet phldrT="[Text]"/>
      <dgm:spPr/>
      <dgm:t>
        <a:bodyPr/>
        <a:lstStyle/>
        <a:p>
          <a:r>
            <a:rPr lang="en-US" dirty="0"/>
            <a:t>Timeline/budget</a:t>
          </a:r>
        </a:p>
      </dgm:t>
    </dgm:pt>
    <dgm:pt modelId="{D41EB51D-D92B-48FE-9895-7D24FB5021D5}" type="parTrans" cxnId="{80D494D4-9CA8-4111-A066-EEDBDD40E7B3}">
      <dgm:prSet/>
      <dgm:spPr/>
      <dgm:t>
        <a:bodyPr/>
        <a:lstStyle/>
        <a:p>
          <a:endParaRPr lang="en-US"/>
        </a:p>
      </dgm:t>
    </dgm:pt>
    <dgm:pt modelId="{4E9ADAFB-1B92-4859-A3D4-8BDB94FD4559}" type="sibTrans" cxnId="{80D494D4-9CA8-4111-A066-EEDBDD40E7B3}">
      <dgm:prSet/>
      <dgm:spPr/>
      <dgm:t>
        <a:bodyPr/>
        <a:lstStyle/>
        <a:p>
          <a:endParaRPr lang="en-US"/>
        </a:p>
      </dgm:t>
    </dgm:pt>
    <dgm:pt modelId="{DE52C233-E831-46CF-910E-BF917479B9C0}">
      <dgm:prSet phldrT="[Text]"/>
      <dgm:spPr/>
      <dgm:t>
        <a:bodyPr/>
        <a:lstStyle/>
        <a:p>
          <a:r>
            <a:rPr lang="en-US" dirty="0"/>
            <a:t>Define/Find resources</a:t>
          </a:r>
        </a:p>
      </dgm:t>
    </dgm:pt>
    <dgm:pt modelId="{FEA9A3F0-1EAE-48BA-8AE1-6191BE855508}" type="parTrans" cxnId="{1BE18C5B-EC25-427E-B1B4-5330B8813290}">
      <dgm:prSet/>
      <dgm:spPr/>
      <dgm:t>
        <a:bodyPr/>
        <a:lstStyle/>
        <a:p>
          <a:endParaRPr lang="en-US"/>
        </a:p>
      </dgm:t>
    </dgm:pt>
    <dgm:pt modelId="{D2A82117-A58E-417C-A2F9-E71DA8C4F191}" type="sibTrans" cxnId="{1BE18C5B-EC25-427E-B1B4-5330B8813290}">
      <dgm:prSet/>
      <dgm:spPr/>
      <dgm:t>
        <a:bodyPr/>
        <a:lstStyle/>
        <a:p>
          <a:endParaRPr lang="en-US"/>
        </a:p>
      </dgm:t>
    </dgm:pt>
    <dgm:pt modelId="{35F10D2E-F7EE-447D-A567-B366E073319F}">
      <dgm:prSet phldrT="[Text]"/>
      <dgm:spPr/>
      <dgm:t>
        <a:bodyPr/>
        <a:lstStyle/>
        <a:p>
          <a:r>
            <a:rPr lang="en-US" dirty="0"/>
            <a:t>Craft your first demo</a:t>
          </a:r>
        </a:p>
      </dgm:t>
    </dgm:pt>
    <dgm:pt modelId="{7A295AF5-7E0D-4566-A3CC-43BC0B518D8E}" type="parTrans" cxnId="{3B189603-10E8-47BB-8262-E67171467C70}">
      <dgm:prSet/>
      <dgm:spPr/>
      <dgm:t>
        <a:bodyPr/>
        <a:lstStyle/>
        <a:p>
          <a:endParaRPr lang="en-US"/>
        </a:p>
      </dgm:t>
    </dgm:pt>
    <dgm:pt modelId="{B3BD59F1-2E0E-4505-8AAC-B5DAFE35339E}" type="sibTrans" cxnId="{3B189603-10E8-47BB-8262-E67171467C70}">
      <dgm:prSet/>
      <dgm:spPr/>
      <dgm:t>
        <a:bodyPr/>
        <a:lstStyle/>
        <a:p>
          <a:endParaRPr lang="en-US"/>
        </a:p>
      </dgm:t>
    </dgm:pt>
    <dgm:pt modelId="{CA6EEBDD-F232-42FD-AB43-35C77E799A09}" type="pres">
      <dgm:prSet presAssocID="{AA97AC48-4B2F-4C90-B99C-CF28FC5E42CC}" presName="Name0" presStyleCnt="0">
        <dgm:presLayoutVars>
          <dgm:dir/>
          <dgm:resizeHandles val="exact"/>
        </dgm:presLayoutVars>
      </dgm:prSet>
      <dgm:spPr/>
    </dgm:pt>
    <dgm:pt modelId="{C84762D0-60F5-4640-A8AB-0883C4F4F5C2}" type="pres">
      <dgm:prSet presAssocID="{60D56BD1-315A-426A-B953-883EDBA1F24A}" presName="node" presStyleLbl="node1" presStyleIdx="0" presStyleCnt="3">
        <dgm:presLayoutVars>
          <dgm:bulletEnabled val="1"/>
        </dgm:presLayoutVars>
      </dgm:prSet>
      <dgm:spPr/>
    </dgm:pt>
    <dgm:pt modelId="{1DF21A21-B003-4958-9BAD-B4659E9E52E2}" type="pres">
      <dgm:prSet presAssocID="{4E9ADAFB-1B92-4859-A3D4-8BDB94FD4559}" presName="sibTrans" presStyleLbl="sibTrans2D1" presStyleIdx="0" presStyleCnt="2"/>
      <dgm:spPr/>
    </dgm:pt>
    <dgm:pt modelId="{C8ADB76C-E809-49E4-98B6-6F4998B83346}" type="pres">
      <dgm:prSet presAssocID="{4E9ADAFB-1B92-4859-A3D4-8BDB94FD4559}" presName="connectorText" presStyleLbl="sibTrans2D1" presStyleIdx="0" presStyleCnt="2"/>
      <dgm:spPr/>
    </dgm:pt>
    <dgm:pt modelId="{1A37F961-DA5F-42BC-BDBF-EABB1BF4EA57}" type="pres">
      <dgm:prSet presAssocID="{DE52C233-E831-46CF-910E-BF917479B9C0}" presName="node" presStyleLbl="node1" presStyleIdx="1" presStyleCnt="3" custLinFactNeighborX="-381" custLinFactNeighborY="42393">
        <dgm:presLayoutVars>
          <dgm:bulletEnabled val="1"/>
        </dgm:presLayoutVars>
      </dgm:prSet>
      <dgm:spPr/>
    </dgm:pt>
    <dgm:pt modelId="{004BA20A-F441-4062-9C6D-28CD53A7A010}" type="pres">
      <dgm:prSet presAssocID="{D2A82117-A58E-417C-A2F9-E71DA8C4F191}" presName="sibTrans" presStyleLbl="sibTrans2D1" presStyleIdx="1" presStyleCnt="2"/>
      <dgm:spPr/>
    </dgm:pt>
    <dgm:pt modelId="{1C5EDF4A-2CE7-41A3-A650-EA92217808D6}" type="pres">
      <dgm:prSet presAssocID="{D2A82117-A58E-417C-A2F9-E71DA8C4F191}" presName="connectorText" presStyleLbl="sibTrans2D1" presStyleIdx="1" presStyleCnt="2"/>
      <dgm:spPr/>
    </dgm:pt>
    <dgm:pt modelId="{3BC3E0F5-B11A-4811-9FA5-E7A9DC563358}" type="pres">
      <dgm:prSet presAssocID="{35F10D2E-F7EE-447D-A567-B366E073319F}" presName="node" presStyleLbl="node1" presStyleIdx="2" presStyleCnt="3" custLinFactNeighborX="3365" custLinFactNeighborY="65656">
        <dgm:presLayoutVars>
          <dgm:bulletEnabled val="1"/>
        </dgm:presLayoutVars>
      </dgm:prSet>
      <dgm:spPr/>
    </dgm:pt>
  </dgm:ptLst>
  <dgm:cxnLst>
    <dgm:cxn modelId="{359FE9D7-C8E2-4B36-9990-C1CA2F82205A}" type="presOf" srcId="{60D56BD1-315A-426A-B953-883EDBA1F24A}" destId="{C84762D0-60F5-4640-A8AB-0883C4F4F5C2}" srcOrd="0" destOrd="0" presId="urn:microsoft.com/office/officeart/2005/8/layout/process1"/>
    <dgm:cxn modelId="{BFD2028B-6F9A-4B28-94B4-2A094AA045DF}" type="presOf" srcId="{D2A82117-A58E-417C-A2F9-E71DA8C4F191}" destId="{1C5EDF4A-2CE7-41A3-A650-EA92217808D6}" srcOrd="1" destOrd="0" presId="urn:microsoft.com/office/officeart/2005/8/layout/process1"/>
    <dgm:cxn modelId="{90EE2067-4DDB-462B-818F-18112E3C8446}" type="presOf" srcId="{D2A82117-A58E-417C-A2F9-E71DA8C4F191}" destId="{004BA20A-F441-4062-9C6D-28CD53A7A010}" srcOrd="0" destOrd="0" presId="urn:microsoft.com/office/officeart/2005/8/layout/process1"/>
    <dgm:cxn modelId="{3B189603-10E8-47BB-8262-E67171467C70}" srcId="{AA97AC48-4B2F-4C90-B99C-CF28FC5E42CC}" destId="{35F10D2E-F7EE-447D-A567-B366E073319F}" srcOrd="2" destOrd="0" parTransId="{7A295AF5-7E0D-4566-A3CC-43BC0B518D8E}" sibTransId="{B3BD59F1-2E0E-4505-8AAC-B5DAFE35339E}"/>
    <dgm:cxn modelId="{EC4C8B9E-3A5B-45F6-8560-1DDFD4FCCB73}" type="presOf" srcId="{DE52C233-E831-46CF-910E-BF917479B9C0}" destId="{1A37F961-DA5F-42BC-BDBF-EABB1BF4EA57}" srcOrd="0" destOrd="0" presId="urn:microsoft.com/office/officeart/2005/8/layout/process1"/>
    <dgm:cxn modelId="{1BE18C5B-EC25-427E-B1B4-5330B8813290}" srcId="{AA97AC48-4B2F-4C90-B99C-CF28FC5E42CC}" destId="{DE52C233-E831-46CF-910E-BF917479B9C0}" srcOrd="1" destOrd="0" parTransId="{FEA9A3F0-1EAE-48BA-8AE1-6191BE855508}" sibTransId="{D2A82117-A58E-417C-A2F9-E71DA8C4F191}"/>
    <dgm:cxn modelId="{F100C620-57A4-47D6-BB15-2721C74BDB62}" type="presOf" srcId="{4E9ADAFB-1B92-4859-A3D4-8BDB94FD4559}" destId="{C8ADB76C-E809-49E4-98B6-6F4998B83346}" srcOrd="1" destOrd="0" presId="urn:microsoft.com/office/officeart/2005/8/layout/process1"/>
    <dgm:cxn modelId="{7800313C-8EE1-43F7-819C-A569B594BB8E}" type="presOf" srcId="{4E9ADAFB-1B92-4859-A3D4-8BDB94FD4559}" destId="{1DF21A21-B003-4958-9BAD-B4659E9E52E2}" srcOrd="0" destOrd="0" presId="urn:microsoft.com/office/officeart/2005/8/layout/process1"/>
    <dgm:cxn modelId="{18DE365E-1426-4C5C-A401-744E0BBA4591}" type="presOf" srcId="{AA97AC48-4B2F-4C90-B99C-CF28FC5E42CC}" destId="{CA6EEBDD-F232-42FD-AB43-35C77E799A09}" srcOrd="0" destOrd="0" presId="urn:microsoft.com/office/officeart/2005/8/layout/process1"/>
    <dgm:cxn modelId="{D2679C9E-399F-461C-9BA1-1888764D61DD}" type="presOf" srcId="{35F10D2E-F7EE-447D-A567-B366E073319F}" destId="{3BC3E0F5-B11A-4811-9FA5-E7A9DC563358}" srcOrd="0" destOrd="0" presId="urn:microsoft.com/office/officeart/2005/8/layout/process1"/>
    <dgm:cxn modelId="{80D494D4-9CA8-4111-A066-EEDBDD40E7B3}" srcId="{AA97AC48-4B2F-4C90-B99C-CF28FC5E42CC}" destId="{60D56BD1-315A-426A-B953-883EDBA1F24A}" srcOrd="0" destOrd="0" parTransId="{D41EB51D-D92B-48FE-9895-7D24FB5021D5}" sibTransId="{4E9ADAFB-1B92-4859-A3D4-8BDB94FD4559}"/>
    <dgm:cxn modelId="{B2294D68-A01A-465E-A5C9-F1CB3FEDA586}" type="presParOf" srcId="{CA6EEBDD-F232-42FD-AB43-35C77E799A09}" destId="{C84762D0-60F5-4640-A8AB-0883C4F4F5C2}" srcOrd="0" destOrd="0" presId="urn:microsoft.com/office/officeart/2005/8/layout/process1"/>
    <dgm:cxn modelId="{30F3D4C3-08E0-40AB-8332-874835E66183}" type="presParOf" srcId="{CA6EEBDD-F232-42FD-AB43-35C77E799A09}" destId="{1DF21A21-B003-4958-9BAD-B4659E9E52E2}" srcOrd="1" destOrd="0" presId="urn:microsoft.com/office/officeart/2005/8/layout/process1"/>
    <dgm:cxn modelId="{19BFFD98-7DAD-4909-97C1-E44B4AE5432E}" type="presParOf" srcId="{1DF21A21-B003-4958-9BAD-B4659E9E52E2}" destId="{C8ADB76C-E809-49E4-98B6-6F4998B83346}" srcOrd="0" destOrd="0" presId="urn:microsoft.com/office/officeart/2005/8/layout/process1"/>
    <dgm:cxn modelId="{B80A3C76-1699-416E-A56C-FE758222D3C7}" type="presParOf" srcId="{CA6EEBDD-F232-42FD-AB43-35C77E799A09}" destId="{1A37F961-DA5F-42BC-BDBF-EABB1BF4EA57}" srcOrd="2" destOrd="0" presId="urn:microsoft.com/office/officeart/2005/8/layout/process1"/>
    <dgm:cxn modelId="{4C79484E-9F31-4CE1-A9F5-EE7D89301EEF}" type="presParOf" srcId="{CA6EEBDD-F232-42FD-AB43-35C77E799A09}" destId="{004BA20A-F441-4062-9C6D-28CD53A7A010}" srcOrd="3" destOrd="0" presId="urn:microsoft.com/office/officeart/2005/8/layout/process1"/>
    <dgm:cxn modelId="{7F5D42A4-6F9A-42D0-BC5C-E57914085828}" type="presParOf" srcId="{004BA20A-F441-4062-9C6D-28CD53A7A010}" destId="{1C5EDF4A-2CE7-41A3-A650-EA92217808D6}" srcOrd="0" destOrd="0" presId="urn:microsoft.com/office/officeart/2005/8/layout/process1"/>
    <dgm:cxn modelId="{833AEC84-D1B7-4491-8C3F-2CB1D194FE05}" type="presParOf" srcId="{CA6EEBDD-F232-42FD-AB43-35C77E799A09}" destId="{3BC3E0F5-B11A-4811-9FA5-E7A9DC56335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/>
            <a:t>Structure</a:t>
          </a:r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/>
        </a:p>
      </dgm:t>
    </dgm:pt>
    <dgm:pt modelId="{AB2E8498-CC81-452F-A895-08F3845AA347}">
      <dgm:prSet phldrT="[Text]"/>
      <dgm:spPr/>
      <dgm:t>
        <a:bodyPr/>
        <a:lstStyle/>
        <a:p>
          <a:r>
            <a:rPr lang="en-US" dirty="0"/>
            <a:t>Bedrom1</a:t>
          </a:r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BF381BD4-48DC-48BF-8C18-C307CDD4D490}">
      <dgm:prSet phldrT="[Text]"/>
      <dgm:spPr/>
      <dgm:t>
        <a:bodyPr/>
        <a:lstStyle/>
        <a:p>
          <a:r>
            <a:rPr lang="en-US" strike="sngStrike" dirty="0"/>
            <a:t>AC</a:t>
          </a:r>
        </a:p>
      </dgm:t>
    </dgm:pt>
    <dgm:pt modelId="{5D881325-883F-44A1-A5FB-E01856D07A5B}" type="parTrans" cxnId="{5F9EDECD-FB20-4615-B5EC-47255B2B532F}">
      <dgm:prSet/>
      <dgm:spPr/>
      <dgm:t>
        <a:bodyPr/>
        <a:lstStyle/>
        <a:p>
          <a:endParaRPr lang="en-US"/>
        </a:p>
      </dgm:t>
    </dgm:pt>
    <dgm:pt modelId="{2C645F98-BC4B-4797-BC42-0872EA7B0575}" type="sibTrans" cxnId="{5F9EDECD-FB20-4615-B5EC-47255B2B532F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/>
            <a:t>Furniture</a:t>
          </a:r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/>
        </a:p>
      </dgm:t>
    </dgm:pt>
    <dgm:pt modelId="{0B00F5A8-A0EF-4111-9D86-004317B4F49E}">
      <dgm:prSet phldrT="[Text]"/>
      <dgm:spPr/>
      <dgm:t>
        <a:bodyPr/>
        <a:lstStyle/>
        <a:p>
          <a:r>
            <a:rPr lang="en-US" dirty="0" err="1"/>
            <a:t>KingBed</a:t>
          </a:r>
          <a:endParaRPr lang="en-US" dirty="0"/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 dirty="0"/>
            <a:t>Operations</a:t>
          </a:r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/>
      <dgm:spPr/>
      <dgm:t>
        <a:bodyPr/>
        <a:lstStyle/>
        <a:p>
          <a:r>
            <a:rPr lang="en-US" dirty="0" err="1"/>
            <a:t>getACType</a:t>
          </a:r>
          <a:endParaRPr lang="en-US" dirty="0"/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65B6D8B9-E558-4264-B37F-7B4B2A8896DF}">
      <dgm:prSet phldrT="[Text]"/>
      <dgm:spPr/>
      <dgm:t>
        <a:bodyPr/>
        <a:lstStyle/>
        <a:p>
          <a:r>
            <a:rPr lang="en-US" dirty="0"/>
            <a:t>TV</a:t>
          </a:r>
        </a:p>
      </dgm:t>
    </dgm:pt>
    <dgm:pt modelId="{04F5A724-3AA7-4E78-B992-BCB3E916993F}" type="parTrans" cxnId="{CA96E113-7151-48C8-B4D5-7AA211772CC8}">
      <dgm:prSet/>
      <dgm:spPr/>
      <dgm:t>
        <a:bodyPr/>
        <a:lstStyle/>
        <a:p>
          <a:endParaRPr lang="en-US"/>
        </a:p>
      </dgm:t>
    </dgm:pt>
    <dgm:pt modelId="{370A79FF-9957-49E1-811F-78AB198DD9E0}" type="sibTrans" cxnId="{CA96E113-7151-48C8-B4D5-7AA211772CC8}">
      <dgm:prSet/>
      <dgm:spPr/>
      <dgm:t>
        <a:bodyPr/>
        <a:lstStyle/>
        <a:p>
          <a:endParaRPr lang="en-US"/>
        </a:p>
      </dgm:t>
    </dgm:pt>
    <dgm:pt modelId="{6E7DBE00-7E5B-46F8-BBA0-CF0079A58E82}">
      <dgm:prSet phldrT="[Text]"/>
      <dgm:spPr/>
      <dgm:t>
        <a:bodyPr/>
        <a:lstStyle/>
        <a:p>
          <a:r>
            <a:rPr lang="en-US" dirty="0" err="1"/>
            <a:t>getChairColor</a:t>
          </a:r>
          <a:r>
            <a:rPr lang="en-US" dirty="0"/>
            <a:t>()</a:t>
          </a:r>
        </a:p>
      </dgm:t>
    </dgm:pt>
    <dgm:pt modelId="{6FAC7821-43C2-4A12-9638-E9B1BDE7C8D8}" type="parTrans" cxnId="{3D080EE7-BDF0-495B-A4FB-103A296CD73B}">
      <dgm:prSet/>
      <dgm:spPr/>
      <dgm:t>
        <a:bodyPr/>
        <a:lstStyle/>
        <a:p>
          <a:endParaRPr lang="en-US"/>
        </a:p>
      </dgm:t>
    </dgm:pt>
    <dgm:pt modelId="{65147ED7-18A4-49A5-9AEE-066FB0363316}" type="sibTrans" cxnId="{3D080EE7-BDF0-495B-A4FB-103A296CD73B}">
      <dgm:prSet/>
      <dgm:spPr/>
      <dgm:t>
        <a:bodyPr/>
        <a:lstStyle/>
        <a:p>
          <a:endParaRPr lang="en-US"/>
        </a:p>
      </dgm:t>
    </dgm:pt>
    <dgm:pt modelId="{5ED3B505-FAF4-42EA-9A03-ADCC4BAEDE7C}">
      <dgm:prSet phldrT="[Text]"/>
      <dgm:spPr/>
      <dgm:t>
        <a:bodyPr/>
        <a:lstStyle/>
        <a:p>
          <a:r>
            <a:rPr lang="en-US" dirty="0"/>
            <a:t>Chair</a:t>
          </a:r>
        </a:p>
      </dgm:t>
    </dgm:pt>
    <dgm:pt modelId="{8FB34CD4-6F2A-43F4-8ED0-E9BDC14920ED}" type="parTrans" cxnId="{5D51B2A5-8874-4AA9-917F-A3087EB049A5}">
      <dgm:prSet/>
      <dgm:spPr/>
      <dgm:t>
        <a:bodyPr/>
        <a:lstStyle/>
        <a:p>
          <a:endParaRPr lang="en-US"/>
        </a:p>
      </dgm:t>
    </dgm:pt>
    <dgm:pt modelId="{FBD6BBBF-797C-45A2-BEE6-72180F01C623}" type="sibTrans" cxnId="{5D51B2A5-8874-4AA9-917F-A3087EB049A5}">
      <dgm:prSet/>
      <dgm:spPr/>
      <dgm:t>
        <a:bodyPr/>
        <a:lstStyle/>
        <a:p>
          <a:endParaRPr lang="en-US"/>
        </a:p>
      </dgm:t>
    </dgm:pt>
    <dgm:pt modelId="{2563F7D8-E79C-47BC-A596-342941FFCABE}">
      <dgm:prSet phldrT="[Text]"/>
      <dgm:spPr/>
      <dgm:t>
        <a:bodyPr/>
        <a:lstStyle/>
        <a:p>
          <a:r>
            <a:rPr lang="en-US" dirty="0" err="1"/>
            <a:t>hasChair</a:t>
          </a:r>
          <a:r>
            <a:rPr lang="en-US" dirty="0"/>
            <a:t>()</a:t>
          </a:r>
        </a:p>
      </dgm:t>
    </dgm:pt>
    <dgm:pt modelId="{97A7BFC1-F40C-4189-979D-613681D927DC}" type="parTrans" cxnId="{A05D278F-F62D-4D34-A62A-9DEBA3E4A6D9}">
      <dgm:prSet/>
      <dgm:spPr/>
      <dgm:t>
        <a:bodyPr/>
        <a:lstStyle/>
        <a:p>
          <a:endParaRPr lang="en-US"/>
        </a:p>
      </dgm:t>
    </dgm:pt>
    <dgm:pt modelId="{D3404A48-3F8C-4DDD-8CDF-7E94FFE5C22A}" type="sibTrans" cxnId="{A05D278F-F62D-4D34-A62A-9DEBA3E4A6D9}">
      <dgm:prSet/>
      <dgm:spPr/>
      <dgm:t>
        <a:bodyPr/>
        <a:lstStyle/>
        <a:p>
          <a:endParaRPr lang="en-US"/>
        </a:p>
      </dgm:t>
    </dgm:pt>
    <dgm:pt modelId="{54909735-780D-4B72-A667-54D5566DEA1C}">
      <dgm:prSet phldrT="[Text]"/>
      <dgm:spPr/>
      <dgm:t>
        <a:bodyPr/>
        <a:lstStyle/>
        <a:p>
          <a:r>
            <a:rPr lang="en-US" dirty="0" err="1"/>
            <a:t>hasTV</a:t>
          </a:r>
          <a:r>
            <a:rPr lang="en-US" dirty="0"/>
            <a:t>()</a:t>
          </a:r>
        </a:p>
      </dgm:t>
    </dgm:pt>
    <dgm:pt modelId="{3F7ADFAF-0567-4E12-A7A9-E12153F02011}" type="parTrans" cxnId="{06B01FB6-9447-401F-8EFD-8183DD059D5D}">
      <dgm:prSet/>
      <dgm:spPr/>
      <dgm:t>
        <a:bodyPr/>
        <a:lstStyle/>
        <a:p>
          <a:endParaRPr lang="en-US"/>
        </a:p>
      </dgm:t>
    </dgm:pt>
    <dgm:pt modelId="{18E03AC4-3826-4CE5-9E36-ECA70F899381}" type="sibTrans" cxnId="{06B01FB6-9447-401F-8EFD-8183DD059D5D}">
      <dgm:prSet/>
      <dgm:spPr/>
      <dgm:t>
        <a:bodyPr/>
        <a:lstStyle/>
        <a:p>
          <a:endParaRPr lang="en-US"/>
        </a:p>
      </dgm:t>
    </dgm:pt>
    <dgm:pt modelId="{660D8A87-FE95-4279-A65E-78CB6FE71781}">
      <dgm:prSet phldrT="[Text]"/>
      <dgm:spPr/>
      <dgm:t>
        <a:bodyPr/>
        <a:lstStyle/>
        <a:p>
          <a:r>
            <a:rPr lang="en-US" dirty="0" err="1"/>
            <a:t>hasBed</a:t>
          </a:r>
          <a:r>
            <a:rPr lang="en-US" dirty="0"/>
            <a:t>()</a:t>
          </a:r>
        </a:p>
      </dgm:t>
    </dgm:pt>
    <dgm:pt modelId="{83AC1E36-17EB-4890-83C3-F374A45ACF9B}" type="parTrans" cxnId="{25C44A11-1388-42BB-A7FC-566823CAFB14}">
      <dgm:prSet/>
      <dgm:spPr/>
      <dgm:t>
        <a:bodyPr/>
        <a:lstStyle/>
        <a:p>
          <a:endParaRPr lang="en-US"/>
        </a:p>
      </dgm:t>
    </dgm:pt>
    <dgm:pt modelId="{634EEB41-4D44-42C9-B357-7A4AF5A7A7FE}" type="sibTrans" cxnId="{25C44A11-1388-42BB-A7FC-566823CAFB14}">
      <dgm:prSet/>
      <dgm:spPr/>
      <dgm:t>
        <a:bodyPr/>
        <a:lstStyle/>
        <a:p>
          <a:endParaRPr lang="en-US"/>
        </a:p>
      </dgm:t>
    </dgm:pt>
    <dgm:pt modelId="{800892D8-916D-42F3-B791-109DE91055A5}">
      <dgm:prSet phldrT="[Text]"/>
      <dgm:spPr/>
      <dgm:t>
        <a:bodyPr/>
        <a:lstStyle/>
        <a:p>
          <a:r>
            <a:rPr lang="en-US" dirty="0" err="1"/>
            <a:t>hasFurniture</a:t>
          </a:r>
          <a:r>
            <a:rPr lang="en-US" dirty="0"/>
            <a:t>()</a:t>
          </a:r>
        </a:p>
      </dgm:t>
    </dgm:pt>
    <dgm:pt modelId="{58FFF883-A04F-4129-B654-2DCA308F6849}" type="parTrans" cxnId="{52E298BD-6C4A-41FC-B00A-19470935B427}">
      <dgm:prSet/>
      <dgm:spPr/>
      <dgm:t>
        <a:bodyPr/>
        <a:lstStyle/>
        <a:p>
          <a:endParaRPr lang="en-US"/>
        </a:p>
      </dgm:t>
    </dgm:pt>
    <dgm:pt modelId="{48846B4B-9933-4012-AA04-EFB9095CD1A4}" type="sibTrans" cxnId="{52E298BD-6C4A-41FC-B00A-19470935B427}">
      <dgm:prSet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E0BE46BB-D447-4C57-B326-7663784D7929}" type="presOf" srcId="{2563F7D8-E79C-47BC-A596-342941FFCABE}" destId="{69C28D3B-E083-42DF-9EA0-916CA12125A9}" srcOrd="0" destOrd="2" presId="urn:microsoft.com/office/officeart/2005/8/layout/hProcess4"/>
    <dgm:cxn modelId="{0C68F2E9-D20E-4DD0-B6CB-F7DB9484C868}" type="presOf" srcId="{BF381BD4-48DC-48BF-8C18-C307CDD4D490}" destId="{BFE859F2-A9E8-4F95-9161-8EC68F2D30C4}" srcOrd="1" destOrd="1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3B2CD89C-CF67-43E3-9293-C53C72995678}" type="presOf" srcId="{BF381BD4-48DC-48BF-8C18-C307CDD4D490}" destId="{96015622-8A46-45CF-A72A-2856B699B374}" srcOrd="0" destOrd="1" presId="urn:microsoft.com/office/officeart/2005/8/layout/hProcess4"/>
    <dgm:cxn modelId="{A106624A-0005-41D4-B64A-901644325FEA}" type="presOf" srcId="{6E7DBE00-7E5B-46F8-BBA0-CF0079A58E82}" destId="{843715D2-C2C2-41EB-BDA3-21230FBA46DB}" srcOrd="1" destOrd="1" presId="urn:microsoft.com/office/officeart/2005/8/layout/hProcess4"/>
    <dgm:cxn modelId="{B3AB5DF1-858A-4FDE-BA6C-D4AF7D409AE5}" type="presOf" srcId="{2563F7D8-E79C-47BC-A596-342941FFCABE}" destId="{843715D2-C2C2-41EB-BDA3-21230FBA46DB}" srcOrd="1" destOrd="2" presId="urn:microsoft.com/office/officeart/2005/8/layout/hProcess4"/>
    <dgm:cxn modelId="{8460C8E1-CA4F-422B-8CA0-0B1D87A91D7E}" type="presOf" srcId="{800892D8-916D-42F3-B791-109DE91055A5}" destId="{843715D2-C2C2-41EB-BDA3-21230FBA46DB}" srcOrd="1" destOrd="5" presId="urn:microsoft.com/office/officeart/2005/8/layout/hProcess4"/>
    <dgm:cxn modelId="{1665459A-D2AE-46B6-BED1-90B1B9B2EE86}" type="presOf" srcId="{54909735-780D-4B72-A667-54D5566DEA1C}" destId="{69C28D3B-E083-42DF-9EA0-916CA12125A9}" srcOrd="0" destOrd="3" presId="urn:microsoft.com/office/officeart/2005/8/layout/hProcess4"/>
    <dgm:cxn modelId="{2BC7FB78-1FF1-4EBB-BBFC-57836E0F13A3}" type="presOf" srcId="{5ED3B505-FAF4-42EA-9A03-ADCC4BAEDE7C}" destId="{67FFE978-6FBE-4424-80BE-B9E4B4DD0695}" srcOrd="1" destOrd="2" presId="urn:microsoft.com/office/officeart/2005/8/layout/hProcess4"/>
    <dgm:cxn modelId="{52E298BD-6C4A-41FC-B00A-19470935B427}" srcId="{58828492-5CEF-4AFE-95CB-5D7E6A18158B}" destId="{800892D8-916D-42F3-B791-109DE91055A5}" srcOrd="5" destOrd="0" parTransId="{58FFF883-A04F-4129-B654-2DCA308F6849}" sibTransId="{48846B4B-9933-4012-AA04-EFB9095CD1A4}"/>
    <dgm:cxn modelId="{0C35C2C1-0828-4F41-943F-255CC08E0DC5}" type="presOf" srcId="{800892D8-916D-42F3-B791-109DE91055A5}" destId="{69C28D3B-E083-42DF-9EA0-916CA12125A9}" srcOrd="0" destOrd="5" presId="urn:microsoft.com/office/officeart/2005/8/layout/hProcess4"/>
    <dgm:cxn modelId="{A05D278F-F62D-4D34-A62A-9DEBA3E4A6D9}" srcId="{58828492-5CEF-4AFE-95CB-5D7E6A18158B}" destId="{2563F7D8-E79C-47BC-A596-342941FFCABE}" srcOrd="2" destOrd="0" parTransId="{97A7BFC1-F40C-4189-979D-613681D927DC}" sibTransId="{D3404A48-3F8C-4DDD-8CDF-7E94FFE5C22A}"/>
    <dgm:cxn modelId="{D45DBCA7-D372-4BF0-AEE1-9EB5BA1915A3}" type="presOf" srcId="{5ED3B505-FAF4-42EA-9A03-ADCC4BAEDE7C}" destId="{E83793B4-2C5C-4D90-82FA-E5EE4745664D}" srcOrd="0" destOrd="2" presId="urn:microsoft.com/office/officeart/2005/8/layout/hProcess4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FE43FCF5-DA82-4B28-908E-D5819A8E601D}" type="presOf" srcId="{660D8A87-FE95-4279-A65E-78CB6FE71781}" destId="{69C28D3B-E083-42DF-9EA0-916CA12125A9}" srcOrd="0" destOrd="4" presId="urn:microsoft.com/office/officeart/2005/8/layout/hProcess4"/>
    <dgm:cxn modelId="{0C99A0E7-7B5A-462A-BC31-41CB3B1D1005}" type="presOf" srcId="{0E9DE493-19D7-4EC9-97C9-5F26233F1106}" destId="{3960CFF8-4383-4382-8D6D-F2A00F508E8D}" srcOrd="0" destOrd="0" presId="urn:microsoft.com/office/officeart/2005/8/layout/hProcess4"/>
    <dgm:cxn modelId="{300E722A-937B-4681-BF9C-7933B3C6956A}" type="presOf" srcId="{F6D27D1B-CDCB-481F-B8FA-AB31B2A119DE}" destId="{029D1FDE-4DD7-4FA5-8C70-0C747477B66C}" srcOrd="0" destOrd="0" presId="urn:microsoft.com/office/officeart/2005/8/layout/hProcess4"/>
    <dgm:cxn modelId="{0DE04CA7-8D0A-42E1-B07A-0D64581626CA}" type="presOf" srcId="{7AEB6639-3258-49E8-8B1F-B4A9C61922BE}" destId="{DC2A0ADB-DCE3-4BF4-9952-0394865777AC}" srcOrd="0" destOrd="0" presId="urn:microsoft.com/office/officeart/2005/8/layout/hProcess4"/>
    <dgm:cxn modelId="{5D51B2A5-8874-4AA9-917F-A3087EB049A5}" srcId="{F6D27D1B-CDCB-481F-B8FA-AB31B2A119DE}" destId="{5ED3B505-FAF4-42EA-9A03-ADCC4BAEDE7C}" srcOrd="2" destOrd="0" parTransId="{8FB34CD4-6F2A-43F4-8ED0-E9BDC14920ED}" sibTransId="{FBD6BBBF-797C-45A2-BEE6-72180F01C623}"/>
    <dgm:cxn modelId="{878AE697-35FC-403D-92A3-0B92F7B7EB7A}" type="presOf" srcId="{0B00F5A8-A0EF-4111-9D86-004317B4F49E}" destId="{E83793B4-2C5C-4D90-82FA-E5EE4745664D}" srcOrd="0" destOrd="0" presId="urn:microsoft.com/office/officeart/2005/8/layout/hProcess4"/>
    <dgm:cxn modelId="{E9730C94-0A42-4F8E-B45A-02CE25449719}" type="presOf" srcId="{AB2E8498-CC81-452F-A895-08F3845AA347}" destId="{BFE859F2-A9E8-4F95-9161-8EC68F2D30C4}" srcOrd="1" destOrd="0" presId="urn:microsoft.com/office/officeart/2005/8/layout/hProcess4"/>
    <dgm:cxn modelId="{25C44A11-1388-42BB-A7FC-566823CAFB14}" srcId="{58828492-5CEF-4AFE-95CB-5D7E6A18158B}" destId="{660D8A87-FE95-4279-A65E-78CB6FE71781}" srcOrd="4" destOrd="0" parTransId="{83AC1E36-17EB-4890-83C3-F374A45ACF9B}" sibTransId="{634EEB41-4D44-42C9-B357-7A4AF5A7A7FE}"/>
    <dgm:cxn modelId="{0731A115-58A3-481B-8A1D-4C0F1D56F785}" type="presOf" srcId="{FB986F71-3126-4196-BD30-74AEDC39A1CA}" destId="{E18C6CF4-EDEB-4539-A36D-E0355B626199}" srcOrd="0" destOrd="0" presId="urn:microsoft.com/office/officeart/2005/8/layout/hProcess4"/>
    <dgm:cxn modelId="{C875BEE4-598B-4FE7-9AAC-474318887EB0}" type="presOf" srcId="{D0B150DF-3AA4-454C-8652-25880449C422}" destId="{6A63D16E-EEE6-4267-97EA-5AD7D2BC4E84}" srcOrd="0" destOrd="0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06B01FB6-9447-401F-8EFD-8183DD059D5D}" srcId="{58828492-5CEF-4AFE-95CB-5D7E6A18158B}" destId="{54909735-780D-4B72-A667-54D5566DEA1C}" srcOrd="3" destOrd="0" parTransId="{3F7ADFAF-0567-4E12-A7A9-E12153F02011}" sibTransId="{18E03AC4-3826-4CE5-9E36-ECA70F899381}"/>
    <dgm:cxn modelId="{8593019D-C207-4E1B-B1C1-18E0CC95AA04}" type="presOf" srcId="{65B6D8B9-E558-4264-B37F-7B4B2A8896DF}" destId="{67FFE978-6FBE-4424-80BE-B9E4B4DD0695}" srcOrd="1" destOrd="1" presId="urn:microsoft.com/office/officeart/2005/8/layout/hProcess4"/>
    <dgm:cxn modelId="{F3D001C7-FD84-41F5-B497-6421DAD4965E}" type="presOf" srcId="{65B6D8B9-E558-4264-B37F-7B4B2A8896DF}" destId="{E83793B4-2C5C-4D90-82FA-E5EE4745664D}" srcOrd="0" destOrd="1" presId="urn:microsoft.com/office/officeart/2005/8/layout/hProcess4"/>
    <dgm:cxn modelId="{DC0556BF-DB8E-4C8C-A27B-FEA575AE48F1}" type="presOf" srcId="{68838C34-4D02-49F8-ADD7-BFA90D87B7EA}" destId="{843715D2-C2C2-41EB-BDA3-21230FBA46DB}" srcOrd="1" destOrd="0" presId="urn:microsoft.com/office/officeart/2005/8/layout/hProcess4"/>
    <dgm:cxn modelId="{9C097592-9138-41DC-B175-A409201DB252}" type="presOf" srcId="{660D8A87-FE95-4279-A65E-78CB6FE71781}" destId="{843715D2-C2C2-41EB-BDA3-21230FBA46DB}" srcOrd="1" destOrd="4" presId="urn:microsoft.com/office/officeart/2005/8/layout/hProcess4"/>
    <dgm:cxn modelId="{004946A5-CBD1-4C7F-A823-A85DAC245DF7}" type="presOf" srcId="{6E7DBE00-7E5B-46F8-BBA0-CF0079A58E82}" destId="{69C28D3B-E083-42DF-9EA0-916CA12125A9}" srcOrd="0" destOrd="1" presId="urn:microsoft.com/office/officeart/2005/8/layout/hProcess4"/>
    <dgm:cxn modelId="{611A6AE8-0476-4E4B-A8CF-CAE1BB0EA72A}" type="presOf" srcId="{54909735-780D-4B72-A667-54D5566DEA1C}" destId="{843715D2-C2C2-41EB-BDA3-21230FBA46DB}" srcOrd="1" destOrd="3" presId="urn:microsoft.com/office/officeart/2005/8/layout/hProcess4"/>
    <dgm:cxn modelId="{56878CDA-253E-4C45-8745-6F7C37074EAE}" type="presOf" srcId="{58828492-5CEF-4AFE-95CB-5D7E6A18158B}" destId="{047F5837-10E2-4FFC-A492-DB8A19EF48CA}" srcOrd="0" destOrd="0" presId="urn:microsoft.com/office/officeart/2005/8/layout/hProcess4"/>
    <dgm:cxn modelId="{E113FEAA-1F7F-443C-BD88-38A807CEBD28}" type="presOf" srcId="{0B00F5A8-A0EF-4111-9D86-004317B4F49E}" destId="{67FFE978-6FBE-4424-80BE-B9E4B4DD0695}" srcOrd="1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1BE66046-E00C-4ECF-A4C7-64A3E9346530}" type="presOf" srcId="{68838C34-4D02-49F8-ADD7-BFA90D87B7EA}" destId="{69C28D3B-E083-42DF-9EA0-916CA12125A9}" srcOrd="0" destOrd="0" presId="urn:microsoft.com/office/officeart/2005/8/layout/hProcess4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792CF8D9-766B-49FE-B851-31297691E0C7}" type="presOf" srcId="{AB2E8498-CC81-452F-A895-08F3845AA347}" destId="{96015622-8A46-45CF-A72A-2856B699B374}" srcOrd="0" destOrd="0" presId="urn:microsoft.com/office/officeart/2005/8/layout/hProcess4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7BE7AED0-385C-460E-A868-06962FF7BF4D}" type="presParOf" srcId="{3960CFF8-4383-4382-8D6D-F2A00F508E8D}" destId="{366CFF54-5C8F-47F9-BFD8-D9AF3EADDA3E}" srcOrd="0" destOrd="0" presId="urn:microsoft.com/office/officeart/2005/8/layout/hProcess4"/>
    <dgm:cxn modelId="{7C708C67-6B57-4F62-BFC8-44484A4BB8C4}" type="presParOf" srcId="{3960CFF8-4383-4382-8D6D-F2A00F508E8D}" destId="{13688FBD-4079-41FE-A6A2-B5B0F293E6BF}" srcOrd="1" destOrd="0" presId="urn:microsoft.com/office/officeart/2005/8/layout/hProcess4"/>
    <dgm:cxn modelId="{697CCE2B-9683-4DC0-A208-89C15D73093F}" type="presParOf" srcId="{3960CFF8-4383-4382-8D6D-F2A00F508E8D}" destId="{224851B6-C14D-49DE-883B-A13003DA4601}" srcOrd="2" destOrd="0" presId="urn:microsoft.com/office/officeart/2005/8/layout/hProcess4"/>
    <dgm:cxn modelId="{FB980B6C-7B77-4691-82C5-788FE8D96E48}" type="presParOf" srcId="{224851B6-C14D-49DE-883B-A13003DA4601}" destId="{1439717B-283C-48FF-AF62-1990F52B6512}" srcOrd="0" destOrd="0" presId="urn:microsoft.com/office/officeart/2005/8/layout/hProcess4"/>
    <dgm:cxn modelId="{77B1C0E7-D435-456C-A00F-39975DCDAA0B}" type="presParOf" srcId="{1439717B-283C-48FF-AF62-1990F52B6512}" destId="{BCCE6711-D1D8-4B2C-917E-41AB5A6114A8}" srcOrd="0" destOrd="0" presId="urn:microsoft.com/office/officeart/2005/8/layout/hProcess4"/>
    <dgm:cxn modelId="{983A13E1-DBFA-4048-8932-72A07B33F957}" type="presParOf" srcId="{1439717B-283C-48FF-AF62-1990F52B6512}" destId="{96015622-8A46-45CF-A72A-2856B699B374}" srcOrd="1" destOrd="0" presId="urn:microsoft.com/office/officeart/2005/8/layout/hProcess4"/>
    <dgm:cxn modelId="{9E4D9DC2-5878-4DF4-8197-C19BA06D0937}" type="presParOf" srcId="{1439717B-283C-48FF-AF62-1990F52B6512}" destId="{BFE859F2-A9E8-4F95-9161-8EC68F2D30C4}" srcOrd="2" destOrd="0" presId="urn:microsoft.com/office/officeart/2005/8/layout/hProcess4"/>
    <dgm:cxn modelId="{5175F6D1-9CB0-4593-BAC3-692D80EF050C}" type="presParOf" srcId="{1439717B-283C-48FF-AF62-1990F52B6512}" destId="{E18C6CF4-EDEB-4539-A36D-E0355B626199}" srcOrd="3" destOrd="0" presId="urn:microsoft.com/office/officeart/2005/8/layout/hProcess4"/>
    <dgm:cxn modelId="{43BDCF09-31AC-43B0-805E-DD1025F260DD}" type="presParOf" srcId="{1439717B-283C-48FF-AF62-1990F52B6512}" destId="{D9FCD5E9-9E94-4534-BAB4-3DB8EB44E7D0}" srcOrd="4" destOrd="0" presId="urn:microsoft.com/office/officeart/2005/8/layout/hProcess4"/>
    <dgm:cxn modelId="{6A5928FD-0A79-4F7E-879C-5F088F4602E9}" type="presParOf" srcId="{224851B6-C14D-49DE-883B-A13003DA4601}" destId="{6A63D16E-EEE6-4267-97EA-5AD7D2BC4E84}" srcOrd="1" destOrd="0" presId="urn:microsoft.com/office/officeart/2005/8/layout/hProcess4"/>
    <dgm:cxn modelId="{1C0B2966-A4D5-49CC-B7F2-A121C5C9817C}" type="presParOf" srcId="{224851B6-C14D-49DE-883B-A13003DA4601}" destId="{59BAED1E-A4FE-4FA3-8716-57917AF47F38}" srcOrd="2" destOrd="0" presId="urn:microsoft.com/office/officeart/2005/8/layout/hProcess4"/>
    <dgm:cxn modelId="{FE2DC098-A539-4BB8-8D74-C108718A6D23}" type="presParOf" srcId="{59BAED1E-A4FE-4FA3-8716-57917AF47F38}" destId="{5C833856-7FAF-4B27-932C-67C7D08339F2}" srcOrd="0" destOrd="0" presId="urn:microsoft.com/office/officeart/2005/8/layout/hProcess4"/>
    <dgm:cxn modelId="{16AAA183-E1A3-4ECF-997A-81333DC4EFCA}" type="presParOf" srcId="{59BAED1E-A4FE-4FA3-8716-57917AF47F38}" destId="{E83793B4-2C5C-4D90-82FA-E5EE4745664D}" srcOrd="1" destOrd="0" presId="urn:microsoft.com/office/officeart/2005/8/layout/hProcess4"/>
    <dgm:cxn modelId="{A310F834-0A95-4F4E-9CFF-8ED098D6F853}" type="presParOf" srcId="{59BAED1E-A4FE-4FA3-8716-57917AF47F38}" destId="{67FFE978-6FBE-4424-80BE-B9E4B4DD0695}" srcOrd="2" destOrd="0" presId="urn:microsoft.com/office/officeart/2005/8/layout/hProcess4"/>
    <dgm:cxn modelId="{FC3C9877-F1AB-4630-B09D-E2422D71C1B2}" type="presParOf" srcId="{59BAED1E-A4FE-4FA3-8716-57917AF47F38}" destId="{029D1FDE-4DD7-4FA5-8C70-0C747477B66C}" srcOrd="3" destOrd="0" presId="urn:microsoft.com/office/officeart/2005/8/layout/hProcess4"/>
    <dgm:cxn modelId="{0C23CC14-2827-4D42-B3F2-24A9658D4CA9}" type="presParOf" srcId="{59BAED1E-A4FE-4FA3-8716-57917AF47F38}" destId="{C2556EF6-41FF-46C6-8829-911BFA533FFE}" srcOrd="4" destOrd="0" presId="urn:microsoft.com/office/officeart/2005/8/layout/hProcess4"/>
    <dgm:cxn modelId="{03B78875-546F-4B9E-B138-1C0FF132346D}" type="presParOf" srcId="{224851B6-C14D-49DE-883B-A13003DA4601}" destId="{DC2A0ADB-DCE3-4BF4-9952-0394865777AC}" srcOrd="3" destOrd="0" presId="urn:microsoft.com/office/officeart/2005/8/layout/hProcess4"/>
    <dgm:cxn modelId="{470A6CA6-A9CE-464F-84DB-5DC13565A2C8}" type="presParOf" srcId="{224851B6-C14D-49DE-883B-A13003DA4601}" destId="{A874A3A3-A340-4ABC-99B5-7529D4415335}" srcOrd="4" destOrd="0" presId="urn:microsoft.com/office/officeart/2005/8/layout/hProcess4"/>
    <dgm:cxn modelId="{F6B1C4DA-988E-4055-9765-306F5A98CD06}" type="presParOf" srcId="{A874A3A3-A340-4ABC-99B5-7529D4415335}" destId="{14032C0B-60AE-432B-A713-F993D1C4BA8F}" srcOrd="0" destOrd="0" presId="urn:microsoft.com/office/officeart/2005/8/layout/hProcess4"/>
    <dgm:cxn modelId="{F9FB30AF-82A1-4872-8383-99625B6C2D69}" type="presParOf" srcId="{A874A3A3-A340-4ABC-99B5-7529D4415335}" destId="{69C28D3B-E083-42DF-9EA0-916CA12125A9}" srcOrd="1" destOrd="0" presId="urn:microsoft.com/office/officeart/2005/8/layout/hProcess4"/>
    <dgm:cxn modelId="{16665CFF-3E48-4ABD-A683-4C6BF569EDAE}" type="presParOf" srcId="{A874A3A3-A340-4ABC-99B5-7529D4415335}" destId="{843715D2-C2C2-41EB-BDA3-21230FBA46DB}" srcOrd="2" destOrd="0" presId="urn:microsoft.com/office/officeart/2005/8/layout/hProcess4"/>
    <dgm:cxn modelId="{A27E2538-F421-4EB9-A2F6-3C451A831951}" type="presParOf" srcId="{A874A3A3-A340-4ABC-99B5-7529D4415335}" destId="{047F5837-10E2-4FFC-A492-DB8A19EF48CA}" srcOrd="3" destOrd="0" presId="urn:microsoft.com/office/officeart/2005/8/layout/hProcess4"/>
    <dgm:cxn modelId="{043CCFDB-C988-4DED-8C9A-2A3B586895E5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9798015-B84A-4EDB-9B50-2D12B75FC125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5FBC26D-7793-4E18-8212-941D7D072248}">
      <dgm:prSet phldrT="[Text]"/>
      <dgm:spPr/>
      <dgm:t>
        <a:bodyPr/>
        <a:lstStyle/>
        <a:p>
          <a:r>
            <a:rPr lang="en-US" dirty="0"/>
            <a:t>View 1</a:t>
          </a:r>
        </a:p>
      </dgm:t>
    </dgm:pt>
    <dgm:pt modelId="{8E660327-F180-4168-825A-160769B41651}" type="parTrans" cxnId="{51AF8B8D-E6BD-4175-8117-341BD4813F90}">
      <dgm:prSet/>
      <dgm:spPr/>
      <dgm:t>
        <a:bodyPr/>
        <a:lstStyle/>
        <a:p>
          <a:endParaRPr lang="en-US"/>
        </a:p>
      </dgm:t>
    </dgm:pt>
    <dgm:pt modelId="{9AF81F7E-8FBC-485C-A4C9-354751594DC4}" type="sibTrans" cxnId="{51AF8B8D-E6BD-4175-8117-341BD4813F90}">
      <dgm:prSet/>
      <dgm:spPr/>
      <dgm:t>
        <a:bodyPr/>
        <a:lstStyle/>
        <a:p>
          <a:endParaRPr lang="en-US"/>
        </a:p>
      </dgm:t>
    </dgm:pt>
    <dgm:pt modelId="{B00238D9-D71B-42CD-A7BA-9B049AB6A7ED}">
      <dgm:prSet phldrT="[Text]"/>
      <dgm:spPr/>
      <dgm:t>
        <a:bodyPr/>
        <a:lstStyle/>
        <a:p>
          <a:r>
            <a:rPr lang="en-US" dirty="0"/>
            <a:t>Service 1</a:t>
          </a:r>
        </a:p>
      </dgm:t>
    </dgm:pt>
    <dgm:pt modelId="{76B8635F-F818-4ABC-91EC-0D8587719773}" type="parTrans" cxnId="{A90988BB-5199-44FE-BCB7-48E3527A2C9F}">
      <dgm:prSet/>
      <dgm:spPr/>
      <dgm:t>
        <a:bodyPr/>
        <a:lstStyle/>
        <a:p>
          <a:endParaRPr lang="en-US"/>
        </a:p>
      </dgm:t>
    </dgm:pt>
    <dgm:pt modelId="{C959F3AE-1839-45C1-8BB6-801D0BDEF90C}" type="sibTrans" cxnId="{A90988BB-5199-44FE-BCB7-48E3527A2C9F}">
      <dgm:prSet/>
      <dgm:spPr/>
      <dgm:t>
        <a:bodyPr/>
        <a:lstStyle/>
        <a:p>
          <a:endParaRPr lang="en-US"/>
        </a:p>
      </dgm:t>
    </dgm:pt>
    <dgm:pt modelId="{E590E7E8-91A6-484B-A396-192CC9BE5C0D}">
      <dgm:prSet phldrT="[Text]"/>
      <dgm:spPr/>
      <dgm:t>
        <a:bodyPr/>
        <a:lstStyle/>
        <a:p>
          <a:r>
            <a:rPr lang="en-US" dirty="0"/>
            <a:t>Repository 1</a:t>
          </a:r>
        </a:p>
      </dgm:t>
    </dgm:pt>
    <dgm:pt modelId="{ED16C73E-AE44-4CBF-8886-8E59D5FEF6EB}" type="parTrans" cxnId="{77AD9F08-1506-49EF-A61F-5FD175F56B73}">
      <dgm:prSet/>
      <dgm:spPr/>
      <dgm:t>
        <a:bodyPr/>
        <a:lstStyle/>
        <a:p>
          <a:endParaRPr lang="en-US"/>
        </a:p>
      </dgm:t>
    </dgm:pt>
    <dgm:pt modelId="{A33C8B0C-42CE-45CC-A674-EF2E336664F8}" type="sibTrans" cxnId="{77AD9F08-1506-49EF-A61F-5FD175F56B73}">
      <dgm:prSet/>
      <dgm:spPr/>
      <dgm:t>
        <a:bodyPr/>
        <a:lstStyle/>
        <a:p>
          <a:endParaRPr lang="en-US"/>
        </a:p>
      </dgm:t>
    </dgm:pt>
    <dgm:pt modelId="{41B82CCF-DAAA-45BF-925B-DBDCCD4FE08B}" type="pres">
      <dgm:prSet presAssocID="{09798015-B84A-4EDB-9B50-2D12B75FC125}" presName="outerComposite" presStyleCnt="0">
        <dgm:presLayoutVars>
          <dgm:chMax val="5"/>
          <dgm:dir/>
          <dgm:resizeHandles val="exact"/>
        </dgm:presLayoutVars>
      </dgm:prSet>
      <dgm:spPr/>
    </dgm:pt>
    <dgm:pt modelId="{044B906C-5FF5-4974-98FC-B44064F84E79}" type="pres">
      <dgm:prSet presAssocID="{09798015-B84A-4EDB-9B50-2D12B75FC125}" presName="dummyMaxCanvas" presStyleCnt="0">
        <dgm:presLayoutVars/>
      </dgm:prSet>
      <dgm:spPr/>
    </dgm:pt>
    <dgm:pt modelId="{C6F136C2-DF54-4C69-B4FF-134B49968F31}" type="pres">
      <dgm:prSet presAssocID="{09798015-B84A-4EDB-9B50-2D12B75FC125}" presName="ThreeNodes_1" presStyleLbl="node1" presStyleIdx="0" presStyleCnt="3" custLinFactNeighborX="-10137" custLinFactNeighborY="-15669">
        <dgm:presLayoutVars>
          <dgm:bulletEnabled val="1"/>
        </dgm:presLayoutVars>
      </dgm:prSet>
      <dgm:spPr/>
    </dgm:pt>
    <dgm:pt modelId="{5722BCFF-E02A-4A84-A882-D50897B98E12}" type="pres">
      <dgm:prSet presAssocID="{09798015-B84A-4EDB-9B50-2D12B75FC125}" presName="ThreeNodes_2" presStyleLbl="node1" presStyleIdx="1" presStyleCnt="3">
        <dgm:presLayoutVars>
          <dgm:bulletEnabled val="1"/>
        </dgm:presLayoutVars>
      </dgm:prSet>
      <dgm:spPr/>
    </dgm:pt>
    <dgm:pt modelId="{D4A81F33-7025-45D8-B130-8BCD2713A1E6}" type="pres">
      <dgm:prSet presAssocID="{09798015-B84A-4EDB-9B50-2D12B75FC125}" presName="ThreeNodes_3" presStyleLbl="node1" presStyleIdx="2" presStyleCnt="3">
        <dgm:presLayoutVars>
          <dgm:bulletEnabled val="1"/>
        </dgm:presLayoutVars>
      </dgm:prSet>
      <dgm:spPr/>
    </dgm:pt>
    <dgm:pt modelId="{9B0E03F0-3864-410C-ADD8-0CB871E57E43}" type="pres">
      <dgm:prSet presAssocID="{09798015-B84A-4EDB-9B50-2D12B75FC125}" presName="ThreeConn_1-2" presStyleLbl="fgAccFollowNode1" presStyleIdx="0" presStyleCnt="2">
        <dgm:presLayoutVars>
          <dgm:bulletEnabled val="1"/>
        </dgm:presLayoutVars>
      </dgm:prSet>
      <dgm:spPr/>
    </dgm:pt>
    <dgm:pt modelId="{40461F18-280D-4B5E-AE37-2D14E4FB8E5E}" type="pres">
      <dgm:prSet presAssocID="{09798015-B84A-4EDB-9B50-2D12B75FC125}" presName="ThreeConn_2-3" presStyleLbl="fgAccFollowNode1" presStyleIdx="1" presStyleCnt="2">
        <dgm:presLayoutVars>
          <dgm:bulletEnabled val="1"/>
        </dgm:presLayoutVars>
      </dgm:prSet>
      <dgm:spPr/>
    </dgm:pt>
    <dgm:pt modelId="{C1F4CB9C-0B1A-4D01-A2EE-ACF4A0153B85}" type="pres">
      <dgm:prSet presAssocID="{09798015-B84A-4EDB-9B50-2D12B75FC125}" presName="ThreeNodes_1_text" presStyleLbl="node1" presStyleIdx="2" presStyleCnt="3">
        <dgm:presLayoutVars>
          <dgm:bulletEnabled val="1"/>
        </dgm:presLayoutVars>
      </dgm:prSet>
      <dgm:spPr/>
    </dgm:pt>
    <dgm:pt modelId="{E197852E-58E5-4C36-B5F6-8424CEF7ED04}" type="pres">
      <dgm:prSet presAssocID="{09798015-B84A-4EDB-9B50-2D12B75FC125}" presName="ThreeNodes_2_text" presStyleLbl="node1" presStyleIdx="2" presStyleCnt="3">
        <dgm:presLayoutVars>
          <dgm:bulletEnabled val="1"/>
        </dgm:presLayoutVars>
      </dgm:prSet>
      <dgm:spPr/>
    </dgm:pt>
    <dgm:pt modelId="{9477A081-03B5-41D5-94F3-0D9AFEA0E969}" type="pres">
      <dgm:prSet presAssocID="{09798015-B84A-4EDB-9B50-2D12B75FC125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1AF8B8D-E6BD-4175-8117-341BD4813F90}" srcId="{09798015-B84A-4EDB-9B50-2D12B75FC125}" destId="{A5FBC26D-7793-4E18-8212-941D7D072248}" srcOrd="0" destOrd="0" parTransId="{8E660327-F180-4168-825A-160769B41651}" sibTransId="{9AF81F7E-8FBC-485C-A4C9-354751594DC4}"/>
    <dgm:cxn modelId="{FF1295A2-F801-4664-8877-48B54FF510E3}" type="presOf" srcId="{09798015-B84A-4EDB-9B50-2D12B75FC125}" destId="{41B82CCF-DAAA-45BF-925B-DBDCCD4FE08B}" srcOrd="0" destOrd="0" presId="urn:microsoft.com/office/officeart/2005/8/layout/vProcess5"/>
    <dgm:cxn modelId="{A90CE78A-C49B-4FBA-89EC-4B3256974741}" type="presOf" srcId="{E590E7E8-91A6-484B-A396-192CC9BE5C0D}" destId="{D4A81F33-7025-45D8-B130-8BCD2713A1E6}" srcOrd="0" destOrd="0" presId="urn:microsoft.com/office/officeart/2005/8/layout/vProcess5"/>
    <dgm:cxn modelId="{62B8DD70-256A-4C08-9D9F-6D11EEA2BA2D}" type="presOf" srcId="{A5FBC26D-7793-4E18-8212-941D7D072248}" destId="{C1F4CB9C-0B1A-4D01-A2EE-ACF4A0153B85}" srcOrd="1" destOrd="0" presId="urn:microsoft.com/office/officeart/2005/8/layout/vProcess5"/>
    <dgm:cxn modelId="{E69CA48A-961A-49BD-9FD5-0C8E12329EEC}" type="presOf" srcId="{9AF81F7E-8FBC-485C-A4C9-354751594DC4}" destId="{9B0E03F0-3864-410C-ADD8-0CB871E57E43}" srcOrd="0" destOrd="0" presId="urn:microsoft.com/office/officeart/2005/8/layout/vProcess5"/>
    <dgm:cxn modelId="{26F7CFD8-78AB-4A39-A87C-838FF66676A8}" type="presOf" srcId="{B00238D9-D71B-42CD-A7BA-9B049AB6A7ED}" destId="{E197852E-58E5-4C36-B5F6-8424CEF7ED04}" srcOrd="1" destOrd="0" presId="urn:microsoft.com/office/officeart/2005/8/layout/vProcess5"/>
    <dgm:cxn modelId="{A90988BB-5199-44FE-BCB7-48E3527A2C9F}" srcId="{09798015-B84A-4EDB-9B50-2D12B75FC125}" destId="{B00238D9-D71B-42CD-A7BA-9B049AB6A7ED}" srcOrd="1" destOrd="0" parTransId="{76B8635F-F818-4ABC-91EC-0D8587719773}" sibTransId="{C959F3AE-1839-45C1-8BB6-801D0BDEF90C}"/>
    <dgm:cxn modelId="{1445B4B4-18D4-40F4-AE88-FF870868F3ED}" type="presOf" srcId="{A5FBC26D-7793-4E18-8212-941D7D072248}" destId="{C6F136C2-DF54-4C69-B4FF-134B49968F31}" srcOrd="0" destOrd="0" presId="urn:microsoft.com/office/officeart/2005/8/layout/vProcess5"/>
    <dgm:cxn modelId="{23F37CB9-E087-4A5F-8110-DE4D670326FB}" type="presOf" srcId="{C959F3AE-1839-45C1-8BB6-801D0BDEF90C}" destId="{40461F18-280D-4B5E-AE37-2D14E4FB8E5E}" srcOrd="0" destOrd="0" presId="urn:microsoft.com/office/officeart/2005/8/layout/vProcess5"/>
    <dgm:cxn modelId="{77AD9F08-1506-49EF-A61F-5FD175F56B73}" srcId="{09798015-B84A-4EDB-9B50-2D12B75FC125}" destId="{E590E7E8-91A6-484B-A396-192CC9BE5C0D}" srcOrd="2" destOrd="0" parTransId="{ED16C73E-AE44-4CBF-8886-8E59D5FEF6EB}" sibTransId="{A33C8B0C-42CE-45CC-A674-EF2E336664F8}"/>
    <dgm:cxn modelId="{5E0E56AB-321E-4479-98FB-A295C3F963CB}" type="presOf" srcId="{E590E7E8-91A6-484B-A396-192CC9BE5C0D}" destId="{9477A081-03B5-41D5-94F3-0D9AFEA0E969}" srcOrd="1" destOrd="0" presId="urn:microsoft.com/office/officeart/2005/8/layout/vProcess5"/>
    <dgm:cxn modelId="{52DA8585-EBA8-40DA-BB2C-402D73AA5855}" type="presOf" srcId="{B00238D9-D71B-42CD-A7BA-9B049AB6A7ED}" destId="{5722BCFF-E02A-4A84-A882-D50897B98E12}" srcOrd="0" destOrd="0" presId="urn:microsoft.com/office/officeart/2005/8/layout/vProcess5"/>
    <dgm:cxn modelId="{62E9CED8-4409-4E51-AB39-A65C844B382C}" type="presParOf" srcId="{41B82CCF-DAAA-45BF-925B-DBDCCD4FE08B}" destId="{044B906C-5FF5-4974-98FC-B44064F84E79}" srcOrd="0" destOrd="0" presId="urn:microsoft.com/office/officeart/2005/8/layout/vProcess5"/>
    <dgm:cxn modelId="{1E8B0DE0-D9BF-47EB-A8DA-CD521DCEF727}" type="presParOf" srcId="{41B82CCF-DAAA-45BF-925B-DBDCCD4FE08B}" destId="{C6F136C2-DF54-4C69-B4FF-134B49968F31}" srcOrd="1" destOrd="0" presId="urn:microsoft.com/office/officeart/2005/8/layout/vProcess5"/>
    <dgm:cxn modelId="{6CC5DF3C-69E4-49E7-A2C5-C9A5DC83E00F}" type="presParOf" srcId="{41B82CCF-DAAA-45BF-925B-DBDCCD4FE08B}" destId="{5722BCFF-E02A-4A84-A882-D50897B98E12}" srcOrd="2" destOrd="0" presId="urn:microsoft.com/office/officeart/2005/8/layout/vProcess5"/>
    <dgm:cxn modelId="{DDF3DB77-7048-4F08-9685-2AB6DC57FD19}" type="presParOf" srcId="{41B82CCF-DAAA-45BF-925B-DBDCCD4FE08B}" destId="{D4A81F33-7025-45D8-B130-8BCD2713A1E6}" srcOrd="3" destOrd="0" presId="urn:microsoft.com/office/officeart/2005/8/layout/vProcess5"/>
    <dgm:cxn modelId="{A0A22F2C-EF19-4D1E-BB7E-6568A5966A5C}" type="presParOf" srcId="{41B82CCF-DAAA-45BF-925B-DBDCCD4FE08B}" destId="{9B0E03F0-3864-410C-ADD8-0CB871E57E43}" srcOrd="4" destOrd="0" presId="urn:microsoft.com/office/officeart/2005/8/layout/vProcess5"/>
    <dgm:cxn modelId="{20EB0895-F136-4561-A836-6FBB7F2779EC}" type="presParOf" srcId="{41B82CCF-DAAA-45BF-925B-DBDCCD4FE08B}" destId="{40461F18-280D-4B5E-AE37-2D14E4FB8E5E}" srcOrd="5" destOrd="0" presId="urn:microsoft.com/office/officeart/2005/8/layout/vProcess5"/>
    <dgm:cxn modelId="{7EF6CFCB-9D25-46D5-9BB7-DF3A506E49A3}" type="presParOf" srcId="{41B82CCF-DAAA-45BF-925B-DBDCCD4FE08B}" destId="{C1F4CB9C-0B1A-4D01-A2EE-ACF4A0153B85}" srcOrd="6" destOrd="0" presId="urn:microsoft.com/office/officeart/2005/8/layout/vProcess5"/>
    <dgm:cxn modelId="{C585CFB6-9CF4-4EFF-BE82-ADFF8B440ECE}" type="presParOf" srcId="{41B82CCF-DAAA-45BF-925B-DBDCCD4FE08B}" destId="{E197852E-58E5-4C36-B5F6-8424CEF7ED04}" srcOrd="7" destOrd="0" presId="urn:microsoft.com/office/officeart/2005/8/layout/vProcess5"/>
    <dgm:cxn modelId="{3DBDC4CC-BF43-4E58-AE10-F82D3912C6BC}" type="presParOf" srcId="{41B82CCF-DAAA-45BF-925B-DBDCCD4FE08B}" destId="{9477A081-03B5-41D5-94F3-0D9AFEA0E96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9798015-B84A-4EDB-9B50-2D12B75FC125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5FBC26D-7793-4E18-8212-941D7D072248}">
      <dgm:prSet phldrT="[Text]"/>
      <dgm:spPr/>
      <dgm:t>
        <a:bodyPr/>
        <a:lstStyle/>
        <a:p>
          <a:r>
            <a:rPr lang="en-US" dirty="0"/>
            <a:t>View 2</a:t>
          </a:r>
        </a:p>
      </dgm:t>
    </dgm:pt>
    <dgm:pt modelId="{8E660327-F180-4168-825A-160769B41651}" type="parTrans" cxnId="{51AF8B8D-E6BD-4175-8117-341BD4813F90}">
      <dgm:prSet/>
      <dgm:spPr/>
      <dgm:t>
        <a:bodyPr/>
        <a:lstStyle/>
        <a:p>
          <a:endParaRPr lang="en-US"/>
        </a:p>
      </dgm:t>
    </dgm:pt>
    <dgm:pt modelId="{9AF81F7E-8FBC-485C-A4C9-354751594DC4}" type="sibTrans" cxnId="{51AF8B8D-E6BD-4175-8117-341BD4813F90}">
      <dgm:prSet/>
      <dgm:spPr/>
      <dgm:t>
        <a:bodyPr/>
        <a:lstStyle/>
        <a:p>
          <a:endParaRPr lang="en-US"/>
        </a:p>
      </dgm:t>
    </dgm:pt>
    <dgm:pt modelId="{B00238D9-D71B-42CD-A7BA-9B049AB6A7ED}">
      <dgm:prSet phldrT="[Text]"/>
      <dgm:spPr/>
      <dgm:t>
        <a:bodyPr/>
        <a:lstStyle/>
        <a:p>
          <a:r>
            <a:rPr lang="en-US" dirty="0"/>
            <a:t>Service 2</a:t>
          </a:r>
        </a:p>
      </dgm:t>
    </dgm:pt>
    <dgm:pt modelId="{76B8635F-F818-4ABC-91EC-0D8587719773}" type="parTrans" cxnId="{A90988BB-5199-44FE-BCB7-48E3527A2C9F}">
      <dgm:prSet/>
      <dgm:spPr/>
      <dgm:t>
        <a:bodyPr/>
        <a:lstStyle/>
        <a:p>
          <a:endParaRPr lang="en-US"/>
        </a:p>
      </dgm:t>
    </dgm:pt>
    <dgm:pt modelId="{C959F3AE-1839-45C1-8BB6-801D0BDEF90C}" type="sibTrans" cxnId="{A90988BB-5199-44FE-BCB7-48E3527A2C9F}">
      <dgm:prSet/>
      <dgm:spPr/>
      <dgm:t>
        <a:bodyPr/>
        <a:lstStyle/>
        <a:p>
          <a:endParaRPr lang="en-US"/>
        </a:p>
      </dgm:t>
    </dgm:pt>
    <dgm:pt modelId="{E590E7E8-91A6-484B-A396-192CC9BE5C0D}">
      <dgm:prSet phldrT="[Text]"/>
      <dgm:spPr/>
      <dgm:t>
        <a:bodyPr/>
        <a:lstStyle/>
        <a:p>
          <a:r>
            <a:rPr lang="en-US" dirty="0"/>
            <a:t>Repository 2</a:t>
          </a:r>
        </a:p>
      </dgm:t>
    </dgm:pt>
    <dgm:pt modelId="{ED16C73E-AE44-4CBF-8886-8E59D5FEF6EB}" type="parTrans" cxnId="{77AD9F08-1506-49EF-A61F-5FD175F56B73}">
      <dgm:prSet/>
      <dgm:spPr/>
      <dgm:t>
        <a:bodyPr/>
        <a:lstStyle/>
        <a:p>
          <a:endParaRPr lang="en-US"/>
        </a:p>
      </dgm:t>
    </dgm:pt>
    <dgm:pt modelId="{A33C8B0C-42CE-45CC-A674-EF2E336664F8}" type="sibTrans" cxnId="{77AD9F08-1506-49EF-A61F-5FD175F56B73}">
      <dgm:prSet/>
      <dgm:spPr/>
      <dgm:t>
        <a:bodyPr/>
        <a:lstStyle/>
        <a:p>
          <a:endParaRPr lang="en-US"/>
        </a:p>
      </dgm:t>
    </dgm:pt>
    <dgm:pt modelId="{41B82CCF-DAAA-45BF-925B-DBDCCD4FE08B}" type="pres">
      <dgm:prSet presAssocID="{09798015-B84A-4EDB-9B50-2D12B75FC125}" presName="outerComposite" presStyleCnt="0">
        <dgm:presLayoutVars>
          <dgm:chMax val="5"/>
          <dgm:dir/>
          <dgm:resizeHandles val="exact"/>
        </dgm:presLayoutVars>
      </dgm:prSet>
      <dgm:spPr/>
    </dgm:pt>
    <dgm:pt modelId="{044B906C-5FF5-4974-98FC-B44064F84E79}" type="pres">
      <dgm:prSet presAssocID="{09798015-B84A-4EDB-9B50-2D12B75FC125}" presName="dummyMaxCanvas" presStyleCnt="0">
        <dgm:presLayoutVars/>
      </dgm:prSet>
      <dgm:spPr/>
    </dgm:pt>
    <dgm:pt modelId="{C6F136C2-DF54-4C69-B4FF-134B49968F31}" type="pres">
      <dgm:prSet presAssocID="{09798015-B84A-4EDB-9B50-2D12B75FC125}" presName="ThreeNodes_1" presStyleLbl="node1" presStyleIdx="0" presStyleCnt="3" custLinFactNeighborX="-10137" custLinFactNeighborY="-15669">
        <dgm:presLayoutVars>
          <dgm:bulletEnabled val="1"/>
        </dgm:presLayoutVars>
      </dgm:prSet>
      <dgm:spPr/>
    </dgm:pt>
    <dgm:pt modelId="{5722BCFF-E02A-4A84-A882-D50897B98E12}" type="pres">
      <dgm:prSet presAssocID="{09798015-B84A-4EDB-9B50-2D12B75FC125}" presName="ThreeNodes_2" presStyleLbl="node1" presStyleIdx="1" presStyleCnt="3">
        <dgm:presLayoutVars>
          <dgm:bulletEnabled val="1"/>
        </dgm:presLayoutVars>
      </dgm:prSet>
      <dgm:spPr/>
    </dgm:pt>
    <dgm:pt modelId="{D4A81F33-7025-45D8-B130-8BCD2713A1E6}" type="pres">
      <dgm:prSet presAssocID="{09798015-B84A-4EDB-9B50-2D12B75FC125}" presName="ThreeNodes_3" presStyleLbl="node1" presStyleIdx="2" presStyleCnt="3">
        <dgm:presLayoutVars>
          <dgm:bulletEnabled val="1"/>
        </dgm:presLayoutVars>
      </dgm:prSet>
      <dgm:spPr/>
    </dgm:pt>
    <dgm:pt modelId="{9B0E03F0-3864-410C-ADD8-0CB871E57E43}" type="pres">
      <dgm:prSet presAssocID="{09798015-B84A-4EDB-9B50-2D12B75FC125}" presName="ThreeConn_1-2" presStyleLbl="fgAccFollowNode1" presStyleIdx="0" presStyleCnt="2">
        <dgm:presLayoutVars>
          <dgm:bulletEnabled val="1"/>
        </dgm:presLayoutVars>
      </dgm:prSet>
      <dgm:spPr/>
    </dgm:pt>
    <dgm:pt modelId="{40461F18-280D-4B5E-AE37-2D14E4FB8E5E}" type="pres">
      <dgm:prSet presAssocID="{09798015-B84A-4EDB-9B50-2D12B75FC125}" presName="ThreeConn_2-3" presStyleLbl="fgAccFollowNode1" presStyleIdx="1" presStyleCnt="2">
        <dgm:presLayoutVars>
          <dgm:bulletEnabled val="1"/>
        </dgm:presLayoutVars>
      </dgm:prSet>
      <dgm:spPr/>
    </dgm:pt>
    <dgm:pt modelId="{C1F4CB9C-0B1A-4D01-A2EE-ACF4A0153B85}" type="pres">
      <dgm:prSet presAssocID="{09798015-B84A-4EDB-9B50-2D12B75FC125}" presName="ThreeNodes_1_text" presStyleLbl="node1" presStyleIdx="2" presStyleCnt="3">
        <dgm:presLayoutVars>
          <dgm:bulletEnabled val="1"/>
        </dgm:presLayoutVars>
      </dgm:prSet>
      <dgm:spPr/>
    </dgm:pt>
    <dgm:pt modelId="{E197852E-58E5-4C36-B5F6-8424CEF7ED04}" type="pres">
      <dgm:prSet presAssocID="{09798015-B84A-4EDB-9B50-2D12B75FC125}" presName="ThreeNodes_2_text" presStyleLbl="node1" presStyleIdx="2" presStyleCnt="3">
        <dgm:presLayoutVars>
          <dgm:bulletEnabled val="1"/>
        </dgm:presLayoutVars>
      </dgm:prSet>
      <dgm:spPr/>
    </dgm:pt>
    <dgm:pt modelId="{9477A081-03B5-41D5-94F3-0D9AFEA0E969}" type="pres">
      <dgm:prSet presAssocID="{09798015-B84A-4EDB-9B50-2D12B75FC125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1AF8B8D-E6BD-4175-8117-341BD4813F90}" srcId="{09798015-B84A-4EDB-9B50-2D12B75FC125}" destId="{A5FBC26D-7793-4E18-8212-941D7D072248}" srcOrd="0" destOrd="0" parTransId="{8E660327-F180-4168-825A-160769B41651}" sibTransId="{9AF81F7E-8FBC-485C-A4C9-354751594DC4}"/>
    <dgm:cxn modelId="{FF1295A2-F801-4664-8877-48B54FF510E3}" type="presOf" srcId="{09798015-B84A-4EDB-9B50-2D12B75FC125}" destId="{41B82CCF-DAAA-45BF-925B-DBDCCD4FE08B}" srcOrd="0" destOrd="0" presId="urn:microsoft.com/office/officeart/2005/8/layout/vProcess5"/>
    <dgm:cxn modelId="{A90CE78A-C49B-4FBA-89EC-4B3256974741}" type="presOf" srcId="{E590E7E8-91A6-484B-A396-192CC9BE5C0D}" destId="{D4A81F33-7025-45D8-B130-8BCD2713A1E6}" srcOrd="0" destOrd="0" presId="urn:microsoft.com/office/officeart/2005/8/layout/vProcess5"/>
    <dgm:cxn modelId="{62B8DD70-256A-4C08-9D9F-6D11EEA2BA2D}" type="presOf" srcId="{A5FBC26D-7793-4E18-8212-941D7D072248}" destId="{C1F4CB9C-0B1A-4D01-A2EE-ACF4A0153B85}" srcOrd="1" destOrd="0" presId="urn:microsoft.com/office/officeart/2005/8/layout/vProcess5"/>
    <dgm:cxn modelId="{E69CA48A-961A-49BD-9FD5-0C8E12329EEC}" type="presOf" srcId="{9AF81F7E-8FBC-485C-A4C9-354751594DC4}" destId="{9B0E03F0-3864-410C-ADD8-0CB871E57E43}" srcOrd="0" destOrd="0" presId="urn:microsoft.com/office/officeart/2005/8/layout/vProcess5"/>
    <dgm:cxn modelId="{26F7CFD8-78AB-4A39-A87C-838FF66676A8}" type="presOf" srcId="{B00238D9-D71B-42CD-A7BA-9B049AB6A7ED}" destId="{E197852E-58E5-4C36-B5F6-8424CEF7ED04}" srcOrd="1" destOrd="0" presId="urn:microsoft.com/office/officeart/2005/8/layout/vProcess5"/>
    <dgm:cxn modelId="{A90988BB-5199-44FE-BCB7-48E3527A2C9F}" srcId="{09798015-B84A-4EDB-9B50-2D12B75FC125}" destId="{B00238D9-D71B-42CD-A7BA-9B049AB6A7ED}" srcOrd="1" destOrd="0" parTransId="{76B8635F-F818-4ABC-91EC-0D8587719773}" sibTransId="{C959F3AE-1839-45C1-8BB6-801D0BDEF90C}"/>
    <dgm:cxn modelId="{1445B4B4-18D4-40F4-AE88-FF870868F3ED}" type="presOf" srcId="{A5FBC26D-7793-4E18-8212-941D7D072248}" destId="{C6F136C2-DF54-4C69-B4FF-134B49968F31}" srcOrd="0" destOrd="0" presId="urn:microsoft.com/office/officeart/2005/8/layout/vProcess5"/>
    <dgm:cxn modelId="{23F37CB9-E087-4A5F-8110-DE4D670326FB}" type="presOf" srcId="{C959F3AE-1839-45C1-8BB6-801D0BDEF90C}" destId="{40461F18-280D-4B5E-AE37-2D14E4FB8E5E}" srcOrd="0" destOrd="0" presId="urn:microsoft.com/office/officeart/2005/8/layout/vProcess5"/>
    <dgm:cxn modelId="{77AD9F08-1506-49EF-A61F-5FD175F56B73}" srcId="{09798015-B84A-4EDB-9B50-2D12B75FC125}" destId="{E590E7E8-91A6-484B-A396-192CC9BE5C0D}" srcOrd="2" destOrd="0" parTransId="{ED16C73E-AE44-4CBF-8886-8E59D5FEF6EB}" sibTransId="{A33C8B0C-42CE-45CC-A674-EF2E336664F8}"/>
    <dgm:cxn modelId="{5E0E56AB-321E-4479-98FB-A295C3F963CB}" type="presOf" srcId="{E590E7E8-91A6-484B-A396-192CC9BE5C0D}" destId="{9477A081-03B5-41D5-94F3-0D9AFEA0E969}" srcOrd="1" destOrd="0" presId="urn:microsoft.com/office/officeart/2005/8/layout/vProcess5"/>
    <dgm:cxn modelId="{52DA8585-EBA8-40DA-BB2C-402D73AA5855}" type="presOf" srcId="{B00238D9-D71B-42CD-A7BA-9B049AB6A7ED}" destId="{5722BCFF-E02A-4A84-A882-D50897B98E12}" srcOrd="0" destOrd="0" presId="urn:microsoft.com/office/officeart/2005/8/layout/vProcess5"/>
    <dgm:cxn modelId="{62E9CED8-4409-4E51-AB39-A65C844B382C}" type="presParOf" srcId="{41B82CCF-DAAA-45BF-925B-DBDCCD4FE08B}" destId="{044B906C-5FF5-4974-98FC-B44064F84E79}" srcOrd="0" destOrd="0" presId="urn:microsoft.com/office/officeart/2005/8/layout/vProcess5"/>
    <dgm:cxn modelId="{1E8B0DE0-D9BF-47EB-A8DA-CD521DCEF727}" type="presParOf" srcId="{41B82CCF-DAAA-45BF-925B-DBDCCD4FE08B}" destId="{C6F136C2-DF54-4C69-B4FF-134B49968F31}" srcOrd="1" destOrd="0" presId="urn:microsoft.com/office/officeart/2005/8/layout/vProcess5"/>
    <dgm:cxn modelId="{6CC5DF3C-69E4-49E7-A2C5-C9A5DC83E00F}" type="presParOf" srcId="{41B82CCF-DAAA-45BF-925B-DBDCCD4FE08B}" destId="{5722BCFF-E02A-4A84-A882-D50897B98E12}" srcOrd="2" destOrd="0" presId="urn:microsoft.com/office/officeart/2005/8/layout/vProcess5"/>
    <dgm:cxn modelId="{DDF3DB77-7048-4F08-9685-2AB6DC57FD19}" type="presParOf" srcId="{41B82CCF-DAAA-45BF-925B-DBDCCD4FE08B}" destId="{D4A81F33-7025-45D8-B130-8BCD2713A1E6}" srcOrd="3" destOrd="0" presId="urn:microsoft.com/office/officeart/2005/8/layout/vProcess5"/>
    <dgm:cxn modelId="{A0A22F2C-EF19-4D1E-BB7E-6568A5966A5C}" type="presParOf" srcId="{41B82CCF-DAAA-45BF-925B-DBDCCD4FE08B}" destId="{9B0E03F0-3864-410C-ADD8-0CB871E57E43}" srcOrd="4" destOrd="0" presId="urn:microsoft.com/office/officeart/2005/8/layout/vProcess5"/>
    <dgm:cxn modelId="{20EB0895-F136-4561-A836-6FBB7F2779EC}" type="presParOf" srcId="{41B82CCF-DAAA-45BF-925B-DBDCCD4FE08B}" destId="{40461F18-280D-4B5E-AE37-2D14E4FB8E5E}" srcOrd="5" destOrd="0" presId="urn:microsoft.com/office/officeart/2005/8/layout/vProcess5"/>
    <dgm:cxn modelId="{7EF6CFCB-9D25-46D5-9BB7-DF3A506E49A3}" type="presParOf" srcId="{41B82CCF-DAAA-45BF-925B-DBDCCD4FE08B}" destId="{C1F4CB9C-0B1A-4D01-A2EE-ACF4A0153B85}" srcOrd="6" destOrd="0" presId="urn:microsoft.com/office/officeart/2005/8/layout/vProcess5"/>
    <dgm:cxn modelId="{C585CFB6-9CF4-4EFF-BE82-ADFF8B440ECE}" type="presParOf" srcId="{41B82CCF-DAAA-45BF-925B-DBDCCD4FE08B}" destId="{E197852E-58E5-4C36-B5F6-8424CEF7ED04}" srcOrd="7" destOrd="0" presId="urn:microsoft.com/office/officeart/2005/8/layout/vProcess5"/>
    <dgm:cxn modelId="{3DBDC4CC-BF43-4E58-AE10-F82D3912C6BC}" type="presParOf" srcId="{41B82CCF-DAAA-45BF-925B-DBDCCD4FE08B}" destId="{9477A081-03B5-41D5-94F3-0D9AFEA0E96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8ED9218-D9F0-40B9-BB7B-6165BA4C945C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5A8DAF9-B112-4FFE-B542-6F1FC7A2B2AD}">
      <dgm:prSet phldrT="[Text]"/>
      <dgm:spPr/>
      <dgm:t>
        <a:bodyPr/>
        <a:lstStyle/>
        <a:p>
          <a:r>
            <a:rPr lang="en-US" dirty="0"/>
            <a:t>UI-Model</a:t>
          </a:r>
        </a:p>
      </dgm:t>
    </dgm:pt>
    <dgm:pt modelId="{636543E9-4E6A-4F87-9F03-4A28AF59A2F9}" type="parTrans" cxnId="{A53B117C-080A-4BCE-B3F4-8678F251DF1F}">
      <dgm:prSet/>
      <dgm:spPr/>
      <dgm:t>
        <a:bodyPr/>
        <a:lstStyle/>
        <a:p>
          <a:endParaRPr lang="en-US"/>
        </a:p>
      </dgm:t>
    </dgm:pt>
    <dgm:pt modelId="{359EFE5D-6E23-41E1-95CB-9F14B216B380}" type="sibTrans" cxnId="{A53B117C-080A-4BCE-B3F4-8678F251DF1F}">
      <dgm:prSet/>
      <dgm:spPr/>
      <dgm:t>
        <a:bodyPr/>
        <a:lstStyle/>
        <a:p>
          <a:endParaRPr lang="en-US"/>
        </a:p>
      </dgm:t>
    </dgm:pt>
    <dgm:pt modelId="{44C5CD4F-38B1-4ABE-9FB4-E375B0D2D7BA}">
      <dgm:prSet phldrT="[Text]" custT="1"/>
      <dgm:spPr/>
      <dgm:t>
        <a:bodyPr/>
        <a:lstStyle/>
        <a:p>
          <a:r>
            <a:rPr lang="en-US" sz="1600" dirty="0" err="1"/>
            <a:t>ParticipantService</a:t>
          </a:r>
          <a:endParaRPr lang="en-US" sz="1600" dirty="0"/>
        </a:p>
      </dgm:t>
    </dgm:pt>
    <dgm:pt modelId="{EC5BF510-63E9-41D3-9DD0-89906D7B0534}" type="parTrans" cxnId="{BA645E57-FB4B-45AB-B63E-2134AE73AEE1}">
      <dgm:prSet/>
      <dgm:spPr/>
      <dgm:t>
        <a:bodyPr/>
        <a:lstStyle/>
        <a:p>
          <a:endParaRPr lang="en-US"/>
        </a:p>
      </dgm:t>
    </dgm:pt>
    <dgm:pt modelId="{A5BF6842-A089-4EFF-A5AD-C3D7AB07682C}" type="sibTrans" cxnId="{BA645E57-FB4B-45AB-B63E-2134AE73AEE1}">
      <dgm:prSet/>
      <dgm:spPr/>
      <dgm:t>
        <a:bodyPr/>
        <a:lstStyle/>
        <a:p>
          <a:endParaRPr lang="en-US"/>
        </a:p>
      </dgm:t>
    </dgm:pt>
    <dgm:pt modelId="{ABCCDFF3-AFAC-48A4-8FCB-5EB1CB5007D3}">
      <dgm:prSet phldrT="[Text]"/>
      <dgm:spPr/>
      <dgm:t>
        <a:bodyPr/>
        <a:lstStyle/>
        <a:p>
          <a:r>
            <a:rPr lang="en-US" dirty="0" err="1"/>
            <a:t>ParticipantService</a:t>
          </a:r>
          <a:endParaRPr lang="en-US" dirty="0"/>
        </a:p>
      </dgm:t>
    </dgm:pt>
    <dgm:pt modelId="{034C365D-B1B2-43D6-B7DF-34C7AA1D5B20}" type="parTrans" cxnId="{F3846E9B-D12F-4845-A4FF-C773F302EC76}">
      <dgm:prSet/>
      <dgm:spPr/>
      <dgm:t>
        <a:bodyPr/>
        <a:lstStyle/>
        <a:p>
          <a:endParaRPr lang="en-US"/>
        </a:p>
      </dgm:t>
    </dgm:pt>
    <dgm:pt modelId="{334CC1EF-9D2A-4E0F-9FAF-E0B15450FB47}" type="sibTrans" cxnId="{F3846E9B-D12F-4845-A4FF-C773F302EC76}">
      <dgm:prSet/>
      <dgm:spPr/>
      <dgm:t>
        <a:bodyPr/>
        <a:lstStyle/>
        <a:p>
          <a:endParaRPr lang="en-US"/>
        </a:p>
      </dgm:t>
    </dgm:pt>
    <dgm:pt modelId="{0E96758E-D482-4586-BF66-A7D0B3710DAC}">
      <dgm:prSet phldrT="[Text]" custT="1"/>
      <dgm:spPr/>
      <dgm:t>
        <a:bodyPr/>
        <a:lstStyle/>
        <a:p>
          <a:r>
            <a:rPr lang="en-US" sz="1600" dirty="0" err="1"/>
            <a:t>ParticipantDAL</a:t>
          </a:r>
          <a:endParaRPr lang="en-US" sz="1600" dirty="0"/>
        </a:p>
      </dgm:t>
    </dgm:pt>
    <dgm:pt modelId="{0A0DFF73-1833-4A24-B92E-AD24F36CCF5B}" type="parTrans" cxnId="{6D099B38-E05C-4E9F-971B-71E05C819B90}">
      <dgm:prSet/>
      <dgm:spPr/>
      <dgm:t>
        <a:bodyPr/>
        <a:lstStyle/>
        <a:p>
          <a:endParaRPr lang="en-US"/>
        </a:p>
      </dgm:t>
    </dgm:pt>
    <dgm:pt modelId="{698AFD27-2188-4C4D-9D15-10B0E56E7FAA}" type="sibTrans" cxnId="{6D099B38-E05C-4E9F-971B-71E05C819B90}">
      <dgm:prSet/>
      <dgm:spPr/>
      <dgm:t>
        <a:bodyPr/>
        <a:lstStyle/>
        <a:p>
          <a:endParaRPr lang="en-US"/>
        </a:p>
      </dgm:t>
    </dgm:pt>
    <dgm:pt modelId="{658CF994-C8A7-4DAB-AF95-27C7AA054CC7}">
      <dgm:prSet phldrT="[Text]"/>
      <dgm:spPr/>
      <dgm:t>
        <a:bodyPr/>
        <a:lstStyle/>
        <a:p>
          <a:r>
            <a:rPr lang="en-US" dirty="0" err="1"/>
            <a:t>ParticipantDAL</a:t>
          </a:r>
          <a:endParaRPr lang="en-US" dirty="0"/>
        </a:p>
      </dgm:t>
    </dgm:pt>
    <dgm:pt modelId="{328AC8D8-0964-4927-9F12-3FF00129D4E1}" type="parTrans" cxnId="{F14F0B0F-1126-4139-8B90-0DD13651AE92}">
      <dgm:prSet/>
      <dgm:spPr/>
      <dgm:t>
        <a:bodyPr/>
        <a:lstStyle/>
        <a:p>
          <a:endParaRPr lang="en-US"/>
        </a:p>
      </dgm:t>
    </dgm:pt>
    <dgm:pt modelId="{359200C2-80AD-4A91-A3EC-43F6526B5001}" type="sibTrans" cxnId="{F14F0B0F-1126-4139-8B90-0DD13651AE92}">
      <dgm:prSet/>
      <dgm:spPr/>
      <dgm:t>
        <a:bodyPr/>
        <a:lstStyle/>
        <a:p>
          <a:endParaRPr lang="en-US"/>
        </a:p>
      </dgm:t>
    </dgm:pt>
    <dgm:pt modelId="{439FDBA2-7B56-4297-9C71-F4785B94728D}">
      <dgm:prSet phldrT="[Text]"/>
      <dgm:spPr/>
      <dgm:t>
        <a:bodyPr/>
        <a:lstStyle/>
        <a:p>
          <a:r>
            <a:rPr lang="en-US" dirty="0"/>
            <a:t>Database</a:t>
          </a:r>
        </a:p>
      </dgm:t>
    </dgm:pt>
    <dgm:pt modelId="{DADE535C-345E-4068-887F-6E44D32A3688}" type="parTrans" cxnId="{E5617D5B-E3F0-40ED-B9A9-A4F6B19EEBA2}">
      <dgm:prSet/>
      <dgm:spPr/>
      <dgm:t>
        <a:bodyPr/>
        <a:lstStyle/>
        <a:p>
          <a:endParaRPr lang="en-US"/>
        </a:p>
      </dgm:t>
    </dgm:pt>
    <dgm:pt modelId="{BF1ACE0C-10E9-48F3-826C-59D8F00FB42A}" type="sibTrans" cxnId="{E5617D5B-E3F0-40ED-B9A9-A4F6B19EEBA2}">
      <dgm:prSet/>
      <dgm:spPr/>
      <dgm:t>
        <a:bodyPr/>
        <a:lstStyle/>
        <a:p>
          <a:endParaRPr lang="en-US"/>
        </a:p>
      </dgm:t>
    </dgm:pt>
    <dgm:pt modelId="{78CC5DE6-AF0F-4432-B9C6-D5C1893AC82E}">
      <dgm:prSet phldrT="[Text]" custT="1"/>
      <dgm:spPr/>
      <dgm:t>
        <a:bodyPr/>
        <a:lstStyle/>
        <a:p>
          <a:r>
            <a:rPr lang="en-US" sz="1600" dirty="0" err="1"/>
            <a:t>listParticipant</a:t>
          </a:r>
          <a:r>
            <a:rPr lang="en-US" sz="1600" dirty="0"/>
            <a:t>()</a:t>
          </a:r>
        </a:p>
      </dgm:t>
    </dgm:pt>
    <dgm:pt modelId="{95E98DC0-46EF-40ED-8A2D-FF30BD7A98CD}" type="parTrans" cxnId="{6147EA2C-7444-43BE-80A6-B61B0FD7B534}">
      <dgm:prSet/>
      <dgm:spPr/>
      <dgm:t>
        <a:bodyPr/>
        <a:lstStyle/>
        <a:p>
          <a:endParaRPr lang="en-US"/>
        </a:p>
      </dgm:t>
    </dgm:pt>
    <dgm:pt modelId="{BD498A56-9C50-4715-858D-DFC7FBE8D3C4}" type="sibTrans" cxnId="{6147EA2C-7444-43BE-80A6-B61B0FD7B534}">
      <dgm:prSet/>
      <dgm:spPr/>
      <dgm:t>
        <a:bodyPr/>
        <a:lstStyle/>
        <a:p>
          <a:endParaRPr lang="en-US"/>
        </a:p>
      </dgm:t>
    </dgm:pt>
    <dgm:pt modelId="{EAF07FD8-BAB8-4B04-B84E-2B422535D611}">
      <dgm:prSet phldrT="[Text]" custT="1"/>
      <dgm:spPr/>
      <dgm:t>
        <a:bodyPr/>
        <a:lstStyle/>
        <a:p>
          <a:r>
            <a:rPr lang="en-US" sz="1600" dirty="0"/>
            <a:t> </a:t>
          </a:r>
          <a:r>
            <a:rPr lang="en-US" sz="1600" dirty="0" err="1"/>
            <a:t>listParticipants</a:t>
          </a:r>
          <a:r>
            <a:rPr lang="en-US" sz="1600" dirty="0"/>
            <a:t>()</a:t>
          </a:r>
        </a:p>
      </dgm:t>
    </dgm:pt>
    <dgm:pt modelId="{B69F5C29-0BD6-470D-8149-E4C9F7F1E8C0}" type="parTrans" cxnId="{D3B81B05-463C-4E2E-B966-AD4CCB6B1CB9}">
      <dgm:prSet/>
      <dgm:spPr/>
      <dgm:t>
        <a:bodyPr/>
        <a:lstStyle/>
        <a:p>
          <a:endParaRPr lang="en-US"/>
        </a:p>
      </dgm:t>
    </dgm:pt>
    <dgm:pt modelId="{3838F162-99CC-4FEC-944D-FAF964967C1E}" type="sibTrans" cxnId="{D3B81B05-463C-4E2E-B966-AD4CCB6B1CB9}">
      <dgm:prSet/>
      <dgm:spPr/>
      <dgm:t>
        <a:bodyPr/>
        <a:lstStyle/>
        <a:p>
          <a:endParaRPr lang="en-US"/>
        </a:p>
      </dgm:t>
    </dgm:pt>
    <dgm:pt modelId="{E115E8F5-8D9D-4C4C-800B-E947321BB37A}" type="pres">
      <dgm:prSet presAssocID="{48ED9218-D9F0-40B9-BB7B-6165BA4C945C}" presName="rootnode" presStyleCnt="0">
        <dgm:presLayoutVars>
          <dgm:chMax/>
          <dgm:chPref/>
          <dgm:dir/>
          <dgm:animLvl val="lvl"/>
        </dgm:presLayoutVars>
      </dgm:prSet>
      <dgm:spPr/>
    </dgm:pt>
    <dgm:pt modelId="{8FA832B4-9340-4AA1-8B69-F8BE19875B96}" type="pres">
      <dgm:prSet presAssocID="{15A8DAF9-B112-4FFE-B542-6F1FC7A2B2AD}" presName="composite" presStyleCnt="0"/>
      <dgm:spPr/>
    </dgm:pt>
    <dgm:pt modelId="{AC005A3D-92E0-4EEA-97B4-9DFE9CD8B925}" type="pres">
      <dgm:prSet presAssocID="{15A8DAF9-B112-4FFE-B542-6F1FC7A2B2AD}" presName="bentUpArrow1" presStyleLbl="alignImgPlace1" presStyleIdx="0" presStyleCnt="2"/>
      <dgm:spPr/>
    </dgm:pt>
    <dgm:pt modelId="{2C1AF177-BBE8-426D-ADEF-7C84A77BD87F}" type="pres">
      <dgm:prSet presAssocID="{15A8DAF9-B112-4FFE-B542-6F1FC7A2B2AD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857782CE-9EF5-482D-A255-FA6435D36FD4}" type="pres">
      <dgm:prSet presAssocID="{15A8DAF9-B112-4FFE-B542-6F1FC7A2B2AD}" presName="ChildText" presStyleLbl="revTx" presStyleIdx="0" presStyleCnt="3" custScaleX="198619" custLinFactNeighborX="57122" custLinFactNeighborY="-5147">
        <dgm:presLayoutVars>
          <dgm:chMax val="0"/>
          <dgm:chPref val="0"/>
          <dgm:bulletEnabled val="1"/>
        </dgm:presLayoutVars>
      </dgm:prSet>
      <dgm:spPr/>
    </dgm:pt>
    <dgm:pt modelId="{472A62B7-FCA4-40EF-8242-42567F13DF36}" type="pres">
      <dgm:prSet presAssocID="{359EFE5D-6E23-41E1-95CB-9F14B216B380}" presName="sibTrans" presStyleCnt="0"/>
      <dgm:spPr/>
    </dgm:pt>
    <dgm:pt modelId="{21EDA5E4-C524-4939-8A18-7674C4390B82}" type="pres">
      <dgm:prSet presAssocID="{ABCCDFF3-AFAC-48A4-8FCB-5EB1CB5007D3}" presName="composite" presStyleCnt="0"/>
      <dgm:spPr/>
    </dgm:pt>
    <dgm:pt modelId="{21A1E052-E114-4EA0-B477-C4B9BC555325}" type="pres">
      <dgm:prSet presAssocID="{ABCCDFF3-AFAC-48A4-8FCB-5EB1CB5007D3}" presName="bentUpArrow1" presStyleLbl="alignImgPlace1" presStyleIdx="1" presStyleCnt="2"/>
      <dgm:spPr/>
    </dgm:pt>
    <dgm:pt modelId="{13590236-58B0-4B42-ACBA-1FD26B32FBB5}" type="pres">
      <dgm:prSet presAssocID="{ABCCDFF3-AFAC-48A4-8FCB-5EB1CB5007D3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ADD4E4F7-3CBE-44AD-B10D-0399B1029DA3}" type="pres">
      <dgm:prSet presAssocID="{ABCCDFF3-AFAC-48A4-8FCB-5EB1CB5007D3}" presName="ChildText" presStyleLbl="revTx" presStyleIdx="1" presStyleCnt="3" custScaleX="129958" custLinFactNeighborX="20176" custLinFactNeighborY="-2584">
        <dgm:presLayoutVars>
          <dgm:chMax val="0"/>
          <dgm:chPref val="0"/>
          <dgm:bulletEnabled val="1"/>
        </dgm:presLayoutVars>
      </dgm:prSet>
      <dgm:spPr/>
    </dgm:pt>
    <dgm:pt modelId="{8E6802B5-8715-4F88-AD46-8D2D1C88CF47}" type="pres">
      <dgm:prSet presAssocID="{334CC1EF-9D2A-4E0F-9FAF-E0B15450FB47}" presName="sibTrans" presStyleCnt="0"/>
      <dgm:spPr/>
    </dgm:pt>
    <dgm:pt modelId="{BBCA9F2A-5043-4629-8CD8-3DEEB247AAFF}" type="pres">
      <dgm:prSet presAssocID="{658CF994-C8A7-4DAB-AF95-27C7AA054CC7}" presName="composite" presStyleCnt="0"/>
      <dgm:spPr/>
    </dgm:pt>
    <dgm:pt modelId="{2FFD8078-1D1E-4CD7-9E4C-F8734B094FCC}" type="pres">
      <dgm:prSet presAssocID="{658CF994-C8A7-4DAB-AF95-27C7AA054CC7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98D06650-83AE-4CB7-AAB9-E6D83F1A3F8F}" type="pres">
      <dgm:prSet presAssocID="{658CF994-C8A7-4DAB-AF95-27C7AA054CC7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E02B828-AEB0-4F7F-A2F6-5AC9CC37D87C}" type="presOf" srcId="{15A8DAF9-B112-4FFE-B542-6F1FC7A2B2AD}" destId="{2C1AF177-BBE8-426D-ADEF-7C84A77BD87F}" srcOrd="0" destOrd="0" presId="urn:microsoft.com/office/officeart/2005/8/layout/StepDownProcess"/>
    <dgm:cxn modelId="{492DFC65-B50C-44AE-888E-A5D27FCC7C7D}" type="presOf" srcId="{48ED9218-D9F0-40B9-BB7B-6165BA4C945C}" destId="{E115E8F5-8D9D-4C4C-800B-E947321BB37A}" srcOrd="0" destOrd="0" presId="urn:microsoft.com/office/officeart/2005/8/layout/StepDownProcess"/>
    <dgm:cxn modelId="{BA645E57-FB4B-45AB-B63E-2134AE73AEE1}" srcId="{15A8DAF9-B112-4FFE-B542-6F1FC7A2B2AD}" destId="{44C5CD4F-38B1-4ABE-9FB4-E375B0D2D7BA}" srcOrd="0" destOrd="0" parTransId="{EC5BF510-63E9-41D3-9DD0-89906D7B0534}" sibTransId="{A5BF6842-A089-4EFF-A5AD-C3D7AB07682C}"/>
    <dgm:cxn modelId="{F14F0B0F-1126-4139-8B90-0DD13651AE92}" srcId="{48ED9218-D9F0-40B9-BB7B-6165BA4C945C}" destId="{658CF994-C8A7-4DAB-AF95-27C7AA054CC7}" srcOrd="2" destOrd="0" parTransId="{328AC8D8-0964-4927-9F12-3FF00129D4E1}" sibTransId="{359200C2-80AD-4A91-A3EC-43F6526B5001}"/>
    <dgm:cxn modelId="{7E714C7E-443A-4A25-8785-93A653B094AD}" type="presOf" srcId="{439FDBA2-7B56-4297-9C71-F4785B94728D}" destId="{98D06650-83AE-4CB7-AAB9-E6D83F1A3F8F}" srcOrd="0" destOrd="0" presId="urn:microsoft.com/office/officeart/2005/8/layout/StepDownProcess"/>
    <dgm:cxn modelId="{DEEE4C0A-E112-4649-BF0D-58F60DE26237}" type="presOf" srcId="{EAF07FD8-BAB8-4B04-B84E-2B422535D611}" destId="{857782CE-9EF5-482D-A255-FA6435D36FD4}" srcOrd="0" destOrd="1" presId="urn:microsoft.com/office/officeart/2005/8/layout/StepDownProcess"/>
    <dgm:cxn modelId="{F3846E9B-D12F-4845-A4FF-C773F302EC76}" srcId="{48ED9218-D9F0-40B9-BB7B-6165BA4C945C}" destId="{ABCCDFF3-AFAC-48A4-8FCB-5EB1CB5007D3}" srcOrd="1" destOrd="0" parTransId="{034C365D-B1B2-43D6-B7DF-34C7AA1D5B20}" sibTransId="{334CC1EF-9D2A-4E0F-9FAF-E0B15450FB47}"/>
    <dgm:cxn modelId="{6D099B38-E05C-4E9F-971B-71E05C819B90}" srcId="{ABCCDFF3-AFAC-48A4-8FCB-5EB1CB5007D3}" destId="{0E96758E-D482-4586-BF66-A7D0B3710DAC}" srcOrd="0" destOrd="0" parTransId="{0A0DFF73-1833-4A24-B92E-AD24F36CCF5B}" sibTransId="{698AFD27-2188-4C4D-9D15-10B0E56E7FAA}"/>
    <dgm:cxn modelId="{6147EA2C-7444-43BE-80A6-B61B0FD7B534}" srcId="{ABCCDFF3-AFAC-48A4-8FCB-5EB1CB5007D3}" destId="{78CC5DE6-AF0F-4432-B9C6-D5C1893AC82E}" srcOrd="1" destOrd="0" parTransId="{95E98DC0-46EF-40ED-8A2D-FF30BD7A98CD}" sibTransId="{BD498A56-9C50-4715-858D-DFC7FBE8D3C4}"/>
    <dgm:cxn modelId="{D3B81B05-463C-4E2E-B966-AD4CCB6B1CB9}" srcId="{15A8DAF9-B112-4FFE-B542-6F1FC7A2B2AD}" destId="{EAF07FD8-BAB8-4B04-B84E-2B422535D611}" srcOrd="1" destOrd="0" parTransId="{B69F5C29-0BD6-470D-8149-E4C9F7F1E8C0}" sibTransId="{3838F162-99CC-4FEC-944D-FAF964967C1E}"/>
    <dgm:cxn modelId="{E5617D5B-E3F0-40ED-B9A9-A4F6B19EEBA2}" srcId="{658CF994-C8A7-4DAB-AF95-27C7AA054CC7}" destId="{439FDBA2-7B56-4297-9C71-F4785B94728D}" srcOrd="0" destOrd="0" parTransId="{DADE535C-345E-4068-887F-6E44D32A3688}" sibTransId="{BF1ACE0C-10E9-48F3-826C-59D8F00FB42A}"/>
    <dgm:cxn modelId="{71D5DC09-0CB2-40BF-9D30-0F1CE3BC2608}" type="presOf" srcId="{44C5CD4F-38B1-4ABE-9FB4-E375B0D2D7BA}" destId="{857782CE-9EF5-482D-A255-FA6435D36FD4}" srcOrd="0" destOrd="0" presId="urn:microsoft.com/office/officeart/2005/8/layout/StepDownProcess"/>
    <dgm:cxn modelId="{4F897204-76CD-4CA9-B905-9C3F6F3C9A52}" type="presOf" srcId="{658CF994-C8A7-4DAB-AF95-27C7AA054CC7}" destId="{2FFD8078-1D1E-4CD7-9E4C-F8734B094FCC}" srcOrd="0" destOrd="0" presId="urn:microsoft.com/office/officeart/2005/8/layout/StepDownProcess"/>
    <dgm:cxn modelId="{5121F184-2E8F-4E58-94D9-00FC5D0C5D84}" type="presOf" srcId="{78CC5DE6-AF0F-4432-B9C6-D5C1893AC82E}" destId="{ADD4E4F7-3CBE-44AD-B10D-0399B1029DA3}" srcOrd="0" destOrd="1" presId="urn:microsoft.com/office/officeart/2005/8/layout/StepDownProcess"/>
    <dgm:cxn modelId="{A53B117C-080A-4BCE-B3F4-8678F251DF1F}" srcId="{48ED9218-D9F0-40B9-BB7B-6165BA4C945C}" destId="{15A8DAF9-B112-4FFE-B542-6F1FC7A2B2AD}" srcOrd="0" destOrd="0" parTransId="{636543E9-4E6A-4F87-9F03-4A28AF59A2F9}" sibTransId="{359EFE5D-6E23-41E1-95CB-9F14B216B380}"/>
    <dgm:cxn modelId="{1C2012D6-9747-4F0F-8169-A7CF1E30F2FD}" type="presOf" srcId="{ABCCDFF3-AFAC-48A4-8FCB-5EB1CB5007D3}" destId="{13590236-58B0-4B42-ACBA-1FD26B32FBB5}" srcOrd="0" destOrd="0" presId="urn:microsoft.com/office/officeart/2005/8/layout/StepDownProcess"/>
    <dgm:cxn modelId="{C2932C3E-1D23-44F7-AB31-7A9F8390FE56}" type="presOf" srcId="{0E96758E-D482-4586-BF66-A7D0B3710DAC}" destId="{ADD4E4F7-3CBE-44AD-B10D-0399B1029DA3}" srcOrd="0" destOrd="0" presId="urn:microsoft.com/office/officeart/2005/8/layout/StepDownProcess"/>
    <dgm:cxn modelId="{40D352B9-9250-4CAC-BA11-EF440D42CEF1}" type="presParOf" srcId="{E115E8F5-8D9D-4C4C-800B-E947321BB37A}" destId="{8FA832B4-9340-4AA1-8B69-F8BE19875B96}" srcOrd="0" destOrd="0" presId="urn:microsoft.com/office/officeart/2005/8/layout/StepDownProcess"/>
    <dgm:cxn modelId="{2D75BF78-2F7F-4A76-B6FE-5A52392D6D71}" type="presParOf" srcId="{8FA832B4-9340-4AA1-8B69-F8BE19875B96}" destId="{AC005A3D-92E0-4EEA-97B4-9DFE9CD8B925}" srcOrd="0" destOrd="0" presId="urn:microsoft.com/office/officeart/2005/8/layout/StepDownProcess"/>
    <dgm:cxn modelId="{2BEAB4B7-0C3F-4600-94C3-357BD5B0DF46}" type="presParOf" srcId="{8FA832B4-9340-4AA1-8B69-F8BE19875B96}" destId="{2C1AF177-BBE8-426D-ADEF-7C84A77BD87F}" srcOrd="1" destOrd="0" presId="urn:microsoft.com/office/officeart/2005/8/layout/StepDownProcess"/>
    <dgm:cxn modelId="{EC86A258-1839-4713-997B-B84AD1D414D3}" type="presParOf" srcId="{8FA832B4-9340-4AA1-8B69-F8BE19875B96}" destId="{857782CE-9EF5-482D-A255-FA6435D36FD4}" srcOrd="2" destOrd="0" presId="urn:microsoft.com/office/officeart/2005/8/layout/StepDownProcess"/>
    <dgm:cxn modelId="{845B5867-7D32-45A0-A741-5DE0A9D9A275}" type="presParOf" srcId="{E115E8F5-8D9D-4C4C-800B-E947321BB37A}" destId="{472A62B7-FCA4-40EF-8242-42567F13DF36}" srcOrd="1" destOrd="0" presId="urn:microsoft.com/office/officeart/2005/8/layout/StepDownProcess"/>
    <dgm:cxn modelId="{3ED8BA8B-3D97-40F2-8A6C-54E7D7852F62}" type="presParOf" srcId="{E115E8F5-8D9D-4C4C-800B-E947321BB37A}" destId="{21EDA5E4-C524-4939-8A18-7674C4390B82}" srcOrd="2" destOrd="0" presId="urn:microsoft.com/office/officeart/2005/8/layout/StepDownProcess"/>
    <dgm:cxn modelId="{F76B8D3C-5103-45AC-B0D1-A91DF5E0BEE7}" type="presParOf" srcId="{21EDA5E4-C524-4939-8A18-7674C4390B82}" destId="{21A1E052-E114-4EA0-B477-C4B9BC555325}" srcOrd="0" destOrd="0" presId="urn:microsoft.com/office/officeart/2005/8/layout/StepDownProcess"/>
    <dgm:cxn modelId="{C4B559DE-F336-4A89-AF64-24D788CC1244}" type="presParOf" srcId="{21EDA5E4-C524-4939-8A18-7674C4390B82}" destId="{13590236-58B0-4B42-ACBA-1FD26B32FBB5}" srcOrd="1" destOrd="0" presId="urn:microsoft.com/office/officeart/2005/8/layout/StepDownProcess"/>
    <dgm:cxn modelId="{0986535D-3311-4467-B375-6DD3BD9A26D9}" type="presParOf" srcId="{21EDA5E4-C524-4939-8A18-7674C4390B82}" destId="{ADD4E4F7-3CBE-44AD-B10D-0399B1029DA3}" srcOrd="2" destOrd="0" presId="urn:microsoft.com/office/officeart/2005/8/layout/StepDownProcess"/>
    <dgm:cxn modelId="{EFD56C22-96E5-4958-BF66-5651F8DF7562}" type="presParOf" srcId="{E115E8F5-8D9D-4C4C-800B-E947321BB37A}" destId="{8E6802B5-8715-4F88-AD46-8D2D1C88CF47}" srcOrd="3" destOrd="0" presId="urn:microsoft.com/office/officeart/2005/8/layout/StepDownProcess"/>
    <dgm:cxn modelId="{9FFDD5BD-738F-4C67-9DBA-E01BFBEC244C}" type="presParOf" srcId="{E115E8F5-8D9D-4C4C-800B-E947321BB37A}" destId="{BBCA9F2A-5043-4629-8CD8-3DEEB247AAFF}" srcOrd="4" destOrd="0" presId="urn:microsoft.com/office/officeart/2005/8/layout/StepDownProcess"/>
    <dgm:cxn modelId="{BEBE93E8-F083-4126-8A6F-D71B3AE719B1}" type="presParOf" srcId="{BBCA9F2A-5043-4629-8CD8-3DEEB247AAFF}" destId="{2FFD8078-1D1E-4CD7-9E4C-F8734B094FCC}" srcOrd="0" destOrd="0" presId="urn:microsoft.com/office/officeart/2005/8/layout/StepDownProcess"/>
    <dgm:cxn modelId="{35210C3D-A06B-48A8-984D-194E93E28CD9}" type="presParOf" srcId="{BBCA9F2A-5043-4629-8CD8-3DEEB247AAFF}" destId="{98D06650-83AE-4CB7-AAB9-E6D83F1A3F8F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678DF9B-EBB6-4DB1-ADD5-4D05AD9DBECC}" type="doc">
      <dgm:prSet loTypeId="urn:diagrams.loki3.com/VaryingWidthList" loCatId="list" qsTypeId="urn:microsoft.com/office/officeart/2005/8/quickstyle/simple5" qsCatId="simple" csTypeId="urn:microsoft.com/office/officeart/2005/8/colors/colorful4" csCatId="colorful" phldr="1"/>
      <dgm:spPr/>
    </dgm:pt>
    <dgm:pt modelId="{623D558A-E678-4286-9122-981C80759BD7}">
      <dgm:prSet phldrT="[Text]"/>
      <dgm:spPr/>
      <dgm:t>
        <a:bodyPr/>
        <a:lstStyle/>
        <a:p>
          <a:r>
            <a:rPr lang="en-US" dirty="0"/>
            <a:t>UI</a:t>
          </a:r>
        </a:p>
      </dgm:t>
    </dgm:pt>
    <dgm:pt modelId="{1571C9F8-E5A6-4472-9E2A-7A0940421020}" type="parTrans" cxnId="{39D26903-AE6D-46FE-BE62-9A38A85488F2}">
      <dgm:prSet/>
      <dgm:spPr/>
      <dgm:t>
        <a:bodyPr/>
        <a:lstStyle/>
        <a:p>
          <a:endParaRPr lang="en-US"/>
        </a:p>
      </dgm:t>
    </dgm:pt>
    <dgm:pt modelId="{D90B6F0E-16EE-4DC5-BDD1-D3E7C60B0DB5}" type="sibTrans" cxnId="{39D26903-AE6D-46FE-BE62-9A38A85488F2}">
      <dgm:prSet/>
      <dgm:spPr/>
      <dgm:t>
        <a:bodyPr/>
        <a:lstStyle/>
        <a:p>
          <a:endParaRPr lang="en-US"/>
        </a:p>
      </dgm:t>
    </dgm:pt>
    <dgm:pt modelId="{E70BA5DF-1E71-46A5-BD9A-D6CA3B864FC5}">
      <dgm:prSet phldrT="[Text]"/>
      <dgm:spPr/>
      <dgm:t>
        <a:bodyPr/>
        <a:lstStyle/>
        <a:p>
          <a:r>
            <a:rPr lang="en-US" dirty="0"/>
            <a:t>Container</a:t>
          </a:r>
        </a:p>
      </dgm:t>
    </dgm:pt>
    <dgm:pt modelId="{F9703092-9E48-4F7C-A61D-03B37F1BF91B}" type="parTrans" cxnId="{0AD9652E-6151-494C-BACD-92DF273926A3}">
      <dgm:prSet/>
      <dgm:spPr/>
      <dgm:t>
        <a:bodyPr/>
        <a:lstStyle/>
        <a:p>
          <a:endParaRPr lang="en-US"/>
        </a:p>
      </dgm:t>
    </dgm:pt>
    <dgm:pt modelId="{68ABCB4F-BE21-41FE-AF5A-9D00208F8B88}" type="sibTrans" cxnId="{0AD9652E-6151-494C-BACD-92DF273926A3}">
      <dgm:prSet/>
      <dgm:spPr/>
      <dgm:t>
        <a:bodyPr/>
        <a:lstStyle/>
        <a:p>
          <a:endParaRPr lang="en-US"/>
        </a:p>
      </dgm:t>
    </dgm:pt>
    <dgm:pt modelId="{1E5C67F2-C9E8-4D34-A1AA-406384C66E28}">
      <dgm:prSet phldrT="[Text]"/>
      <dgm:spPr/>
      <dgm:t>
        <a:bodyPr/>
        <a:lstStyle/>
        <a:p>
          <a:r>
            <a:rPr lang="en-US" dirty="0"/>
            <a:t>API</a:t>
          </a:r>
        </a:p>
      </dgm:t>
    </dgm:pt>
    <dgm:pt modelId="{6EB3CE6F-E587-4150-8056-A6BB05C1F2F0}" type="parTrans" cxnId="{DCEB2416-A134-49AB-865E-D29D26B4A2B7}">
      <dgm:prSet/>
      <dgm:spPr/>
      <dgm:t>
        <a:bodyPr/>
        <a:lstStyle/>
        <a:p>
          <a:endParaRPr lang="en-US"/>
        </a:p>
      </dgm:t>
    </dgm:pt>
    <dgm:pt modelId="{378EDF2A-3B89-4C37-BDAC-09717814B854}" type="sibTrans" cxnId="{DCEB2416-A134-49AB-865E-D29D26B4A2B7}">
      <dgm:prSet/>
      <dgm:spPr/>
      <dgm:t>
        <a:bodyPr/>
        <a:lstStyle/>
        <a:p>
          <a:endParaRPr lang="en-US"/>
        </a:p>
      </dgm:t>
    </dgm:pt>
    <dgm:pt modelId="{BCD724F1-473A-4899-9C96-40A9C0034A6D}" type="pres">
      <dgm:prSet presAssocID="{6678DF9B-EBB6-4DB1-ADD5-4D05AD9DBECC}" presName="Name0" presStyleCnt="0">
        <dgm:presLayoutVars>
          <dgm:resizeHandles/>
        </dgm:presLayoutVars>
      </dgm:prSet>
      <dgm:spPr/>
    </dgm:pt>
    <dgm:pt modelId="{717840BD-E225-4294-A609-6A8AA8A0E8A8}" type="pres">
      <dgm:prSet presAssocID="{623D558A-E678-4286-9122-981C80759BD7}" presName="text" presStyleLbl="node1" presStyleIdx="0" presStyleCnt="3">
        <dgm:presLayoutVars>
          <dgm:bulletEnabled val="1"/>
        </dgm:presLayoutVars>
      </dgm:prSet>
      <dgm:spPr/>
    </dgm:pt>
    <dgm:pt modelId="{3AFCF729-09E6-42AB-A85C-786A5A10A061}" type="pres">
      <dgm:prSet presAssocID="{D90B6F0E-16EE-4DC5-BDD1-D3E7C60B0DB5}" presName="space" presStyleCnt="0"/>
      <dgm:spPr/>
    </dgm:pt>
    <dgm:pt modelId="{E48719AC-5595-48D7-A6C0-B2C69F84D3C2}" type="pres">
      <dgm:prSet presAssocID="{E70BA5DF-1E71-46A5-BD9A-D6CA3B864FC5}" presName="text" presStyleLbl="node1" presStyleIdx="1" presStyleCnt="3">
        <dgm:presLayoutVars>
          <dgm:bulletEnabled val="1"/>
        </dgm:presLayoutVars>
      </dgm:prSet>
      <dgm:spPr/>
    </dgm:pt>
    <dgm:pt modelId="{9F88CD73-857B-4DE7-A020-3BDCFC70EE3D}" type="pres">
      <dgm:prSet presAssocID="{68ABCB4F-BE21-41FE-AF5A-9D00208F8B88}" presName="space" presStyleCnt="0"/>
      <dgm:spPr/>
    </dgm:pt>
    <dgm:pt modelId="{3F46CC4C-DB41-4050-8B81-1F16DDF8C0A1}" type="pres">
      <dgm:prSet presAssocID="{1E5C67F2-C9E8-4D34-A1AA-406384C66E28}" presName="text" presStyleLbl="node1" presStyleIdx="2" presStyleCnt="3">
        <dgm:presLayoutVars>
          <dgm:bulletEnabled val="1"/>
        </dgm:presLayoutVars>
      </dgm:prSet>
      <dgm:spPr/>
    </dgm:pt>
  </dgm:ptLst>
  <dgm:cxnLst>
    <dgm:cxn modelId="{4DA0C7D4-3AD8-4FF0-A02E-9A1C9168F672}" type="presOf" srcId="{1E5C67F2-C9E8-4D34-A1AA-406384C66E28}" destId="{3F46CC4C-DB41-4050-8B81-1F16DDF8C0A1}" srcOrd="0" destOrd="0" presId="urn:diagrams.loki3.com/VaryingWidthList"/>
    <dgm:cxn modelId="{0AD9652E-6151-494C-BACD-92DF273926A3}" srcId="{6678DF9B-EBB6-4DB1-ADD5-4D05AD9DBECC}" destId="{E70BA5DF-1E71-46A5-BD9A-D6CA3B864FC5}" srcOrd="1" destOrd="0" parTransId="{F9703092-9E48-4F7C-A61D-03B37F1BF91B}" sibTransId="{68ABCB4F-BE21-41FE-AF5A-9D00208F8B88}"/>
    <dgm:cxn modelId="{CA5535E2-E8BB-4B37-BB73-40A6E13AF418}" type="presOf" srcId="{E70BA5DF-1E71-46A5-BD9A-D6CA3B864FC5}" destId="{E48719AC-5595-48D7-A6C0-B2C69F84D3C2}" srcOrd="0" destOrd="0" presId="urn:diagrams.loki3.com/VaryingWidthList"/>
    <dgm:cxn modelId="{39D26903-AE6D-46FE-BE62-9A38A85488F2}" srcId="{6678DF9B-EBB6-4DB1-ADD5-4D05AD9DBECC}" destId="{623D558A-E678-4286-9122-981C80759BD7}" srcOrd="0" destOrd="0" parTransId="{1571C9F8-E5A6-4472-9E2A-7A0940421020}" sibTransId="{D90B6F0E-16EE-4DC5-BDD1-D3E7C60B0DB5}"/>
    <dgm:cxn modelId="{E6BF9490-9A01-4068-B138-111D6E27DE55}" type="presOf" srcId="{6678DF9B-EBB6-4DB1-ADD5-4D05AD9DBECC}" destId="{BCD724F1-473A-4899-9C96-40A9C0034A6D}" srcOrd="0" destOrd="0" presId="urn:diagrams.loki3.com/VaryingWidthList"/>
    <dgm:cxn modelId="{0CE70D2E-3991-454C-81F7-8C67C59C4E82}" type="presOf" srcId="{623D558A-E678-4286-9122-981C80759BD7}" destId="{717840BD-E225-4294-A609-6A8AA8A0E8A8}" srcOrd="0" destOrd="0" presId="urn:diagrams.loki3.com/VaryingWidthList"/>
    <dgm:cxn modelId="{DCEB2416-A134-49AB-865E-D29D26B4A2B7}" srcId="{6678DF9B-EBB6-4DB1-ADD5-4D05AD9DBECC}" destId="{1E5C67F2-C9E8-4D34-A1AA-406384C66E28}" srcOrd="2" destOrd="0" parTransId="{6EB3CE6F-E587-4150-8056-A6BB05C1F2F0}" sibTransId="{378EDF2A-3B89-4C37-BDAC-09717814B854}"/>
    <dgm:cxn modelId="{9E2B892B-D58C-4CEC-A937-C2FCA8B5CE60}" type="presParOf" srcId="{BCD724F1-473A-4899-9C96-40A9C0034A6D}" destId="{717840BD-E225-4294-A609-6A8AA8A0E8A8}" srcOrd="0" destOrd="0" presId="urn:diagrams.loki3.com/VaryingWidthList"/>
    <dgm:cxn modelId="{D3C7CC8D-BBC6-4CA8-9C42-7CBBF6DE565D}" type="presParOf" srcId="{BCD724F1-473A-4899-9C96-40A9C0034A6D}" destId="{3AFCF729-09E6-42AB-A85C-786A5A10A061}" srcOrd="1" destOrd="0" presId="urn:diagrams.loki3.com/VaryingWidthList"/>
    <dgm:cxn modelId="{1A849B4A-FF93-4B5F-85CF-FA4B6A8F2C65}" type="presParOf" srcId="{BCD724F1-473A-4899-9C96-40A9C0034A6D}" destId="{E48719AC-5595-48D7-A6C0-B2C69F84D3C2}" srcOrd="2" destOrd="0" presId="urn:diagrams.loki3.com/VaryingWidthList"/>
    <dgm:cxn modelId="{63F5FD32-F298-4A77-949F-2890AC99B1E2}" type="presParOf" srcId="{BCD724F1-473A-4899-9C96-40A9C0034A6D}" destId="{9F88CD73-857B-4DE7-A020-3BDCFC70EE3D}" srcOrd="3" destOrd="0" presId="urn:diagrams.loki3.com/VaryingWidthList"/>
    <dgm:cxn modelId="{5B3C0429-0DFF-4A64-AE09-8F0F002C94DA}" type="presParOf" srcId="{BCD724F1-473A-4899-9C96-40A9C0034A6D}" destId="{3F46CC4C-DB41-4050-8B81-1F16DDF8C0A1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2C3718E-6965-4F37-8656-763B6271D738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E90FB0-B759-440D-A5B6-A0217567C6F6}">
      <dgm:prSet phldrT="[Text]"/>
      <dgm:spPr/>
      <dgm:t>
        <a:bodyPr/>
        <a:lstStyle/>
        <a:p>
          <a:r>
            <a:rPr lang="en-US" dirty="0"/>
            <a:t>Implementations</a:t>
          </a:r>
        </a:p>
      </dgm:t>
    </dgm:pt>
    <dgm:pt modelId="{33D02959-4DAB-4C96-97A6-257C28A2BFE7}" type="parTrans" cxnId="{6A0B9346-6629-4BC8-8BA4-3D2EAA3A525E}">
      <dgm:prSet/>
      <dgm:spPr/>
      <dgm:t>
        <a:bodyPr/>
        <a:lstStyle/>
        <a:p>
          <a:endParaRPr lang="en-US"/>
        </a:p>
      </dgm:t>
    </dgm:pt>
    <dgm:pt modelId="{9EFC2448-DB6F-46FB-BA1F-8845173FEDEB}" type="sibTrans" cxnId="{6A0B9346-6629-4BC8-8BA4-3D2EAA3A525E}">
      <dgm:prSet/>
      <dgm:spPr/>
      <dgm:t>
        <a:bodyPr/>
        <a:lstStyle/>
        <a:p>
          <a:endParaRPr lang="en-US"/>
        </a:p>
      </dgm:t>
    </dgm:pt>
    <dgm:pt modelId="{D8F5E495-BC41-4C9F-93B5-18F5FABC332D}">
      <dgm:prSet phldrT="[Text]" custT="1"/>
      <dgm:spPr/>
      <dgm:t>
        <a:bodyPr/>
        <a:lstStyle/>
        <a:p>
          <a:r>
            <a:rPr lang="en-US" sz="1800" dirty="0"/>
            <a:t>Contact Gateway</a:t>
          </a:r>
        </a:p>
      </dgm:t>
    </dgm:pt>
    <dgm:pt modelId="{DDCAE950-A94A-4C2A-9447-D80D80F3164A}" type="parTrans" cxnId="{4600F97C-524A-4CD7-9CAE-3C4561D2C77C}">
      <dgm:prSet/>
      <dgm:spPr/>
      <dgm:t>
        <a:bodyPr/>
        <a:lstStyle/>
        <a:p>
          <a:endParaRPr lang="en-US"/>
        </a:p>
      </dgm:t>
    </dgm:pt>
    <dgm:pt modelId="{71C917DC-B9CC-4C81-B195-4495A011C4B0}" type="sibTrans" cxnId="{4600F97C-524A-4CD7-9CAE-3C4561D2C77C}">
      <dgm:prSet/>
      <dgm:spPr/>
      <dgm:t>
        <a:bodyPr/>
        <a:lstStyle/>
        <a:p>
          <a:endParaRPr lang="en-US"/>
        </a:p>
      </dgm:t>
    </dgm:pt>
    <dgm:pt modelId="{57FB0ACD-B963-450E-AF00-DEC0BFACC6CE}">
      <dgm:prSet phldrT="[Text]"/>
      <dgm:spPr/>
      <dgm:t>
        <a:bodyPr/>
        <a:lstStyle/>
        <a:p>
          <a:r>
            <a:rPr lang="en-US" dirty="0"/>
            <a:t>Business Entities</a:t>
          </a:r>
        </a:p>
      </dgm:t>
    </dgm:pt>
    <dgm:pt modelId="{1B78C572-C340-4A58-BF9A-4C5FCBE78071}" type="parTrans" cxnId="{5A9967BD-CF07-4A95-B4C4-9FA44F0DAF24}">
      <dgm:prSet/>
      <dgm:spPr/>
      <dgm:t>
        <a:bodyPr/>
        <a:lstStyle/>
        <a:p>
          <a:endParaRPr lang="en-US"/>
        </a:p>
      </dgm:t>
    </dgm:pt>
    <dgm:pt modelId="{C96A368D-4025-499D-A0C8-24DE36BF2A21}" type="sibTrans" cxnId="{5A9967BD-CF07-4A95-B4C4-9FA44F0DAF24}">
      <dgm:prSet/>
      <dgm:spPr/>
      <dgm:t>
        <a:bodyPr/>
        <a:lstStyle/>
        <a:p>
          <a:endParaRPr lang="en-US"/>
        </a:p>
      </dgm:t>
    </dgm:pt>
    <dgm:pt modelId="{B3CE654D-6921-4720-AE67-04A30BA71A71}">
      <dgm:prSet phldrT="[Text]" custT="1"/>
      <dgm:spPr/>
      <dgm:t>
        <a:bodyPr/>
        <a:lstStyle/>
        <a:p>
          <a:r>
            <a:rPr lang="en-US" sz="1800" dirty="0"/>
            <a:t>Base Entity</a:t>
          </a:r>
        </a:p>
      </dgm:t>
    </dgm:pt>
    <dgm:pt modelId="{4F57E9CE-BDF3-47EB-9762-BE10EEB2E91D}" type="parTrans" cxnId="{2F464BD1-ACD9-458D-99EA-C18E4ED6A972}">
      <dgm:prSet/>
      <dgm:spPr/>
      <dgm:t>
        <a:bodyPr/>
        <a:lstStyle/>
        <a:p>
          <a:endParaRPr lang="en-US"/>
        </a:p>
      </dgm:t>
    </dgm:pt>
    <dgm:pt modelId="{392E4FE2-7284-4971-B8F3-4D32C2763817}" type="sibTrans" cxnId="{2F464BD1-ACD9-458D-99EA-C18E4ED6A972}">
      <dgm:prSet/>
      <dgm:spPr/>
      <dgm:t>
        <a:bodyPr/>
        <a:lstStyle/>
        <a:p>
          <a:endParaRPr lang="en-US"/>
        </a:p>
      </dgm:t>
    </dgm:pt>
    <dgm:pt modelId="{040E1B99-7721-4BEC-9874-41B25EF750F0}">
      <dgm:prSet phldrT="[Text]" custT="1"/>
      <dgm:spPr/>
      <dgm:t>
        <a:bodyPr/>
        <a:lstStyle/>
        <a:p>
          <a:r>
            <a:rPr lang="en-US" sz="1800" dirty="0"/>
            <a:t>Error</a:t>
          </a:r>
        </a:p>
      </dgm:t>
    </dgm:pt>
    <dgm:pt modelId="{C1B5F43C-022F-43F6-A65D-87A09A830E34}" type="parTrans" cxnId="{CE0A545D-FB77-449C-8939-D5A6B7F4BEE0}">
      <dgm:prSet/>
      <dgm:spPr/>
      <dgm:t>
        <a:bodyPr/>
        <a:lstStyle/>
        <a:p>
          <a:endParaRPr lang="en-US"/>
        </a:p>
      </dgm:t>
    </dgm:pt>
    <dgm:pt modelId="{B735FCF8-12B9-4859-9C5F-F145BF012F40}" type="sibTrans" cxnId="{CE0A545D-FB77-449C-8939-D5A6B7F4BEE0}">
      <dgm:prSet/>
      <dgm:spPr/>
      <dgm:t>
        <a:bodyPr/>
        <a:lstStyle/>
        <a:p>
          <a:endParaRPr lang="en-US"/>
        </a:p>
      </dgm:t>
    </dgm:pt>
    <dgm:pt modelId="{2300106D-D61B-4217-8E17-FBA669FBFC86}">
      <dgm:prSet phldrT="[Text]" custT="1"/>
      <dgm:spPr/>
      <dgm:t>
        <a:bodyPr/>
        <a:lstStyle/>
        <a:p>
          <a:r>
            <a:rPr lang="en-US" sz="1800" dirty="0"/>
            <a:t>Common Entities</a:t>
          </a:r>
        </a:p>
      </dgm:t>
    </dgm:pt>
    <dgm:pt modelId="{B4420E5A-51D6-4C0D-8D0B-76397C75ED7E}" type="parTrans" cxnId="{75DA02A0-4985-4311-AD85-B3F1B401C1C4}">
      <dgm:prSet/>
      <dgm:spPr/>
      <dgm:t>
        <a:bodyPr/>
        <a:lstStyle/>
        <a:p>
          <a:endParaRPr lang="en-US"/>
        </a:p>
      </dgm:t>
    </dgm:pt>
    <dgm:pt modelId="{64568A47-0B6A-4B00-8CFE-6133BF7F98D5}" type="sibTrans" cxnId="{75DA02A0-4985-4311-AD85-B3F1B401C1C4}">
      <dgm:prSet/>
      <dgm:spPr/>
      <dgm:t>
        <a:bodyPr/>
        <a:lstStyle/>
        <a:p>
          <a:endParaRPr lang="en-US"/>
        </a:p>
      </dgm:t>
    </dgm:pt>
    <dgm:pt modelId="{C043E1AF-25E1-4C89-A7E3-CD3093F51A72}">
      <dgm:prSet phldrT="[Text]" custT="1"/>
      <dgm:spPr/>
      <dgm:t>
        <a:bodyPr/>
        <a:lstStyle/>
        <a:p>
          <a:r>
            <a:rPr lang="en-US" sz="1800" dirty="0" err="1"/>
            <a:t>Auth</a:t>
          </a:r>
          <a:r>
            <a:rPr lang="en-US" sz="1800" dirty="0"/>
            <a:t> Gateway</a:t>
          </a:r>
          <a:endParaRPr lang="en-US" sz="2200" dirty="0"/>
        </a:p>
      </dgm:t>
    </dgm:pt>
    <dgm:pt modelId="{412DB805-01F0-483A-8502-11F15DCF121B}" type="parTrans" cxnId="{936501D9-EE4D-418A-8CF5-EAE906A4E4CB}">
      <dgm:prSet/>
      <dgm:spPr/>
      <dgm:t>
        <a:bodyPr/>
        <a:lstStyle/>
        <a:p>
          <a:endParaRPr lang="en-US"/>
        </a:p>
      </dgm:t>
    </dgm:pt>
    <dgm:pt modelId="{7756C077-06BC-4935-B6F7-53775A7C19DD}" type="sibTrans" cxnId="{936501D9-EE4D-418A-8CF5-EAE906A4E4CB}">
      <dgm:prSet/>
      <dgm:spPr/>
      <dgm:t>
        <a:bodyPr/>
        <a:lstStyle/>
        <a:p>
          <a:endParaRPr lang="en-US"/>
        </a:p>
      </dgm:t>
    </dgm:pt>
    <dgm:pt modelId="{D379D612-58B4-45EA-B9BA-36EF2F7F035C}" type="pres">
      <dgm:prSet presAssocID="{F2C3718E-6965-4F37-8656-763B6271D738}" presName="Name0" presStyleCnt="0">
        <dgm:presLayoutVars>
          <dgm:dir/>
          <dgm:animLvl val="lvl"/>
          <dgm:resizeHandles/>
        </dgm:presLayoutVars>
      </dgm:prSet>
      <dgm:spPr/>
    </dgm:pt>
    <dgm:pt modelId="{E1F7BE1D-9306-4F1F-A2F5-AE959CC923A9}" type="pres">
      <dgm:prSet presAssocID="{9BE90FB0-B759-440D-A5B6-A0217567C6F6}" presName="linNode" presStyleCnt="0"/>
      <dgm:spPr/>
    </dgm:pt>
    <dgm:pt modelId="{C49FAF0F-8898-435C-8DD3-4C332B3125C5}" type="pres">
      <dgm:prSet presAssocID="{9BE90FB0-B759-440D-A5B6-A0217567C6F6}" presName="parentShp" presStyleLbl="node1" presStyleIdx="0" presStyleCnt="2">
        <dgm:presLayoutVars>
          <dgm:bulletEnabled val="1"/>
        </dgm:presLayoutVars>
      </dgm:prSet>
      <dgm:spPr/>
    </dgm:pt>
    <dgm:pt modelId="{840ACEAF-57C8-47C0-9460-9E6615185312}" type="pres">
      <dgm:prSet presAssocID="{9BE90FB0-B759-440D-A5B6-A0217567C6F6}" presName="childShp" presStyleLbl="bgAccFollowNode1" presStyleIdx="0" presStyleCnt="2">
        <dgm:presLayoutVars>
          <dgm:bulletEnabled val="1"/>
        </dgm:presLayoutVars>
      </dgm:prSet>
      <dgm:spPr/>
    </dgm:pt>
    <dgm:pt modelId="{E4C3DA45-F44F-489C-A47A-B1A5EA0DEDEE}" type="pres">
      <dgm:prSet presAssocID="{9EFC2448-DB6F-46FB-BA1F-8845173FEDEB}" presName="spacing" presStyleCnt="0"/>
      <dgm:spPr/>
    </dgm:pt>
    <dgm:pt modelId="{C58415CE-9B4C-4589-8530-D0490F9FF688}" type="pres">
      <dgm:prSet presAssocID="{57FB0ACD-B963-450E-AF00-DEC0BFACC6CE}" presName="linNode" presStyleCnt="0"/>
      <dgm:spPr/>
    </dgm:pt>
    <dgm:pt modelId="{83A1EC5A-D506-46D2-9AC3-D2DB77CF9BB2}" type="pres">
      <dgm:prSet presAssocID="{57FB0ACD-B963-450E-AF00-DEC0BFACC6CE}" presName="parentShp" presStyleLbl="node1" presStyleIdx="1" presStyleCnt="2">
        <dgm:presLayoutVars>
          <dgm:bulletEnabled val="1"/>
        </dgm:presLayoutVars>
      </dgm:prSet>
      <dgm:spPr/>
    </dgm:pt>
    <dgm:pt modelId="{DDCA18E9-EF83-428C-BF1D-0B846C0949F2}" type="pres">
      <dgm:prSet presAssocID="{57FB0ACD-B963-450E-AF00-DEC0BFACC6CE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936501D9-EE4D-418A-8CF5-EAE906A4E4CB}" srcId="{9BE90FB0-B759-440D-A5B6-A0217567C6F6}" destId="{C043E1AF-25E1-4C89-A7E3-CD3093F51A72}" srcOrd="1" destOrd="0" parTransId="{412DB805-01F0-483A-8502-11F15DCF121B}" sibTransId="{7756C077-06BC-4935-B6F7-53775A7C19DD}"/>
    <dgm:cxn modelId="{6A0B9346-6629-4BC8-8BA4-3D2EAA3A525E}" srcId="{F2C3718E-6965-4F37-8656-763B6271D738}" destId="{9BE90FB0-B759-440D-A5B6-A0217567C6F6}" srcOrd="0" destOrd="0" parTransId="{33D02959-4DAB-4C96-97A6-257C28A2BFE7}" sibTransId="{9EFC2448-DB6F-46FB-BA1F-8845173FEDEB}"/>
    <dgm:cxn modelId="{5A9967BD-CF07-4A95-B4C4-9FA44F0DAF24}" srcId="{F2C3718E-6965-4F37-8656-763B6271D738}" destId="{57FB0ACD-B963-450E-AF00-DEC0BFACC6CE}" srcOrd="1" destOrd="0" parTransId="{1B78C572-C340-4A58-BF9A-4C5FCBE78071}" sibTransId="{C96A368D-4025-499D-A0C8-24DE36BF2A21}"/>
    <dgm:cxn modelId="{2F464BD1-ACD9-458D-99EA-C18E4ED6A972}" srcId="{57FB0ACD-B963-450E-AF00-DEC0BFACC6CE}" destId="{B3CE654D-6921-4720-AE67-04A30BA71A71}" srcOrd="0" destOrd="0" parTransId="{4F57E9CE-BDF3-47EB-9762-BE10EEB2E91D}" sibTransId="{392E4FE2-7284-4971-B8F3-4D32C2763817}"/>
    <dgm:cxn modelId="{75DA02A0-4985-4311-AD85-B3F1B401C1C4}" srcId="{57FB0ACD-B963-450E-AF00-DEC0BFACC6CE}" destId="{2300106D-D61B-4217-8E17-FBA669FBFC86}" srcOrd="2" destOrd="0" parTransId="{B4420E5A-51D6-4C0D-8D0B-76397C75ED7E}" sibTransId="{64568A47-0B6A-4B00-8CFE-6133BF7F98D5}"/>
    <dgm:cxn modelId="{847EB66C-8560-45A5-8B05-E5F816C4FDBF}" type="presOf" srcId="{B3CE654D-6921-4720-AE67-04A30BA71A71}" destId="{DDCA18E9-EF83-428C-BF1D-0B846C0949F2}" srcOrd="0" destOrd="0" presId="urn:microsoft.com/office/officeart/2005/8/layout/vList6"/>
    <dgm:cxn modelId="{51CAD569-5D8A-48AF-B254-B02534D225E7}" type="presOf" srcId="{2300106D-D61B-4217-8E17-FBA669FBFC86}" destId="{DDCA18E9-EF83-428C-BF1D-0B846C0949F2}" srcOrd="0" destOrd="2" presId="urn:microsoft.com/office/officeart/2005/8/layout/vList6"/>
    <dgm:cxn modelId="{4600F97C-524A-4CD7-9CAE-3C4561D2C77C}" srcId="{9BE90FB0-B759-440D-A5B6-A0217567C6F6}" destId="{D8F5E495-BC41-4C9F-93B5-18F5FABC332D}" srcOrd="0" destOrd="0" parTransId="{DDCAE950-A94A-4C2A-9447-D80D80F3164A}" sibTransId="{71C917DC-B9CC-4C81-B195-4495A011C4B0}"/>
    <dgm:cxn modelId="{81DA63CE-7C00-4C7B-A9FD-7151105AA9C7}" type="presOf" srcId="{9BE90FB0-B759-440D-A5B6-A0217567C6F6}" destId="{C49FAF0F-8898-435C-8DD3-4C332B3125C5}" srcOrd="0" destOrd="0" presId="urn:microsoft.com/office/officeart/2005/8/layout/vList6"/>
    <dgm:cxn modelId="{B88EEC1B-42E1-4313-B27C-477AEBFCC91F}" type="presOf" srcId="{D8F5E495-BC41-4C9F-93B5-18F5FABC332D}" destId="{840ACEAF-57C8-47C0-9460-9E6615185312}" srcOrd="0" destOrd="0" presId="urn:microsoft.com/office/officeart/2005/8/layout/vList6"/>
    <dgm:cxn modelId="{0E9F9873-EF7D-4FC5-97D2-C3A782787E63}" type="presOf" srcId="{57FB0ACD-B963-450E-AF00-DEC0BFACC6CE}" destId="{83A1EC5A-D506-46D2-9AC3-D2DB77CF9BB2}" srcOrd="0" destOrd="0" presId="urn:microsoft.com/office/officeart/2005/8/layout/vList6"/>
    <dgm:cxn modelId="{B4855EB8-1BCF-45E1-BD34-F21ED6ACA0FD}" type="presOf" srcId="{C043E1AF-25E1-4C89-A7E3-CD3093F51A72}" destId="{840ACEAF-57C8-47C0-9460-9E6615185312}" srcOrd="0" destOrd="1" presId="urn:microsoft.com/office/officeart/2005/8/layout/vList6"/>
    <dgm:cxn modelId="{F0BD8B65-4779-497A-A7E1-6A39AA36B3E3}" type="presOf" srcId="{040E1B99-7721-4BEC-9874-41B25EF750F0}" destId="{DDCA18E9-EF83-428C-BF1D-0B846C0949F2}" srcOrd="0" destOrd="1" presId="urn:microsoft.com/office/officeart/2005/8/layout/vList6"/>
    <dgm:cxn modelId="{CE0A545D-FB77-449C-8939-D5A6B7F4BEE0}" srcId="{57FB0ACD-B963-450E-AF00-DEC0BFACC6CE}" destId="{040E1B99-7721-4BEC-9874-41B25EF750F0}" srcOrd="1" destOrd="0" parTransId="{C1B5F43C-022F-43F6-A65D-87A09A830E34}" sibTransId="{B735FCF8-12B9-4859-9C5F-F145BF012F40}"/>
    <dgm:cxn modelId="{0A9FDD62-10FD-4CF4-A620-BF23FBE41DD0}" type="presOf" srcId="{F2C3718E-6965-4F37-8656-763B6271D738}" destId="{D379D612-58B4-45EA-B9BA-36EF2F7F035C}" srcOrd="0" destOrd="0" presId="urn:microsoft.com/office/officeart/2005/8/layout/vList6"/>
    <dgm:cxn modelId="{93FC65A6-2917-420D-A946-B44C23C8216D}" type="presParOf" srcId="{D379D612-58B4-45EA-B9BA-36EF2F7F035C}" destId="{E1F7BE1D-9306-4F1F-A2F5-AE959CC923A9}" srcOrd="0" destOrd="0" presId="urn:microsoft.com/office/officeart/2005/8/layout/vList6"/>
    <dgm:cxn modelId="{0966FCBC-43E5-41E8-8C5C-5E1636C8B903}" type="presParOf" srcId="{E1F7BE1D-9306-4F1F-A2F5-AE959CC923A9}" destId="{C49FAF0F-8898-435C-8DD3-4C332B3125C5}" srcOrd="0" destOrd="0" presId="urn:microsoft.com/office/officeart/2005/8/layout/vList6"/>
    <dgm:cxn modelId="{F3013814-08F0-4D77-A648-AA35470EB6E5}" type="presParOf" srcId="{E1F7BE1D-9306-4F1F-A2F5-AE959CC923A9}" destId="{840ACEAF-57C8-47C0-9460-9E6615185312}" srcOrd="1" destOrd="0" presId="urn:microsoft.com/office/officeart/2005/8/layout/vList6"/>
    <dgm:cxn modelId="{2610DA4F-F6B6-46B6-99F5-C26135072194}" type="presParOf" srcId="{D379D612-58B4-45EA-B9BA-36EF2F7F035C}" destId="{E4C3DA45-F44F-489C-A47A-B1A5EA0DEDEE}" srcOrd="1" destOrd="0" presId="urn:microsoft.com/office/officeart/2005/8/layout/vList6"/>
    <dgm:cxn modelId="{FB2ABAFE-3526-47ED-8917-12ADFE4F176C}" type="presParOf" srcId="{D379D612-58B4-45EA-B9BA-36EF2F7F035C}" destId="{C58415CE-9B4C-4589-8530-D0490F9FF688}" srcOrd="2" destOrd="0" presId="urn:microsoft.com/office/officeart/2005/8/layout/vList6"/>
    <dgm:cxn modelId="{ADA43EF5-2BB7-4A9D-9507-FC655D0625F9}" type="presParOf" srcId="{C58415CE-9B4C-4589-8530-D0490F9FF688}" destId="{83A1EC5A-D506-46D2-9AC3-D2DB77CF9BB2}" srcOrd="0" destOrd="0" presId="urn:microsoft.com/office/officeart/2005/8/layout/vList6"/>
    <dgm:cxn modelId="{65B39367-3A83-4F21-92A9-A7ED05BB471D}" type="presParOf" srcId="{C58415CE-9B4C-4589-8530-D0490F9FF688}" destId="{DDCA18E9-EF83-428C-BF1D-0B846C0949F2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B36E95-EC7E-428B-A6E7-C8170358D1B0}">
      <dsp:nvSpPr>
        <dsp:cNvPr id="0" name=""/>
        <dsp:cNvSpPr/>
      </dsp:nvSpPr>
      <dsp:spPr>
        <a:xfrm>
          <a:off x="0" y="1255053"/>
          <a:ext cx="1464357" cy="8786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Read Initial specification</a:t>
          </a:r>
        </a:p>
      </dsp:txBody>
      <dsp:txXfrm>
        <a:off x="25734" y="1280787"/>
        <a:ext cx="1412889" cy="827146"/>
      </dsp:txXfrm>
    </dsp:sp>
    <dsp:sp modelId="{6701307D-1CBE-4587-9DF2-124B7F19B241}">
      <dsp:nvSpPr>
        <dsp:cNvPr id="0" name=""/>
        <dsp:cNvSpPr/>
      </dsp:nvSpPr>
      <dsp:spPr>
        <a:xfrm rot="337155">
          <a:off x="1612826" y="1615066"/>
          <a:ext cx="317902" cy="3631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613055" y="1683029"/>
        <a:ext cx="222531" cy="217896"/>
      </dsp:txXfrm>
    </dsp:sp>
    <dsp:sp modelId="{E907C7BB-9C1B-4976-904A-50D78C80DBFA}">
      <dsp:nvSpPr>
        <dsp:cNvPr id="0" name=""/>
        <dsp:cNvSpPr/>
      </dsp:nvSpPr>
      <dsp:spPr>
        <a:xfrm>
          <a:off x="2061290" y="1457864"/>
          <a:ext cx="1464357" cy="8786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Visualize </a:t>
          </a:r>
        </a:p>
      </dsp:txBody>
      <dsp:txXfrm>
        <a:off x="2087024" y="1483598"/>
        <a:ext cx="1412889" cy="827146"/>
      </dsp:txXfrm>
    </dsp:sp>
    <dsp:sp modelId="{0AA1E15F-B6B1-4B05-8FF3-D187D8EB0CE3}">
      <dsp:nvSpPr>
        <dsp:cNvPr id="0" name=""/>
        <dsp:cNvSpPr/>
      </dsp:nvSpPr>
      <dsp:spPr>
        <a:xfrm rot="493531">
          <a:off x="3670126" y="1864935"/>
          <a:ext cx="312925" cy="3631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670609" y="1930852"/>
        <a:ext cx="219048" cy="217896"/>
      </dsp:txXfrm>
    </dsp:sp>
    <dsp:sp modelId="{9692CC84-FC76-43EE-A69F-7FD6FF904F6F}">
      <dsp:nvSpPr>
        <dsp:cNvPr id="0" name=""/>
        <dsp:cNvSpPr/>
      </dsp:nvSpPr>
      <dsp:spPr>
        <a:xfrm>
          <a:off x="4109999" y="1754018"/>
          <a:ext cx="1464357" cy="8786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Know your environment</a:t>
          </a:r>
        </a:p>
      </dsp:txBody>
      <dsp:txXfrm>
        <a:off x="4135733" y="1779752"/>
        <a:ext cx="1412889" cy="82714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4D37B8-4D99-4558-8A5F-6EC6BF8CEB01}">
      <dsp:nvSpPr>
        <dsp:cNvPr id="0" name=""/>
        <dsp:cNvSpPr/>
      </dsp:nvSpPr>
      <dsp:spPr>
        <a:xfrm>
          <a:off x="1785" y="295080"/>
          <a:ext cx="913507" cy="434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33020" rIns="92456" bIns="3302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Contact Service</a:t>
          </a:r>
        </a:p>
      </dsp:txBody>
      <dsp:txXfrm>
        <a:off x="1785" y="295080"/>
        <a:ext cx="913507" cy="434362"/>
      </dsp:txXfrm>
    </dsp:sp>
    <dsp:sp modelId="{E8B298D4-2E07-4FB7-AA6B-001A4DB4BE40}">
      <dsp:nvSpPr>
        <dsp:cNvPr id="0" name=""/>
        <dsp:cNvSpPr/>
      </dsp:nvSpPr>
      <dsp:spPr>
        <a:xfrm>
          <a:off x="915292" y="50751"/>
          <a:ext cx="182701" cy="92302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5F104-B272-4FD5-AC79-F4593DD1F9AD}">
      <dsp:nvSpPr>
        <dsp:cNvPr id="0" name=""/>
        <dsp:cNvSpPr/>
      </dsp:nvSpPr>
      <dsp:spPr>
        <a:xfrm>
          <a:off x="1171074" y="50751"/>
          <a:ext cx="2484739" cy="9230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Contact DAL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Person DAO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Address DAO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Translator</a:t>
          </a:r>
        </a:p>
      </dsp:txBody>
      <dsp:txXfrm>
        <a:off x="1171074" y="50751"/>
        <a:ext cx="2484739" cy="923020"/>
      </dsp:txXfrm>
    </dsp:sp>
    <dsp:sp modelId="{5DD2259A-D240-4666-8E04-49BF8E6DF8EF}">
      <dsp:nvSpPr>
        <dsp:cNvPr id="0" name=""/>
        <dsp:cNvSpPr/>
      </dsp:nvSpPr>
      <dsp:spPr>
        <a:xfrm>
          <a:off x="1785" y="1264900"/>
          <a:ext cx="913507" cy="434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33020" rIns="92456" bIns="3302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Login Service</a:t>
          </a:r>
        </a:p>
      </dsp:txBody>
      <dsp:txXfrm>
        <a:off x="1785" y="1264900"/>
        <a:ext cx="913507" cy="434362"/>
      </dsp:txXfrm>
    </dsp:sp>
    <dsp:sp modelId="{92F4879D-45A6-4113-B263-DA2CFABEADA3}">
      <dsp:nvSpPr>
        <dsp:cNvPr id="0" name=""/>
        <dsp:cNvSpPr/>
      </dsp:nvSpPr>
      <dsp:spPr>
        <a:xfrm>
          <a:off x="915292" y="1020571"/>
          <a:ext cx="182701" cy="92302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1F3B31-C448-4999-ADEF-FEAC65E0C898}">
      <dsp:nvSpPr>
        <dsp:cNvPr id="0" name=""/>
        <dsp:cNvSpPr/>
      </dsp:nvSpPr>
      <dsp:spPr>
        <a:xfrm>
          <a:off x="1171074" y="1020571"/>
          <a:ext cx="2484739" cy="9230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/>
            <a:t>Auth</a:t>
          </a:r>
          <a:r>
            <a:rPr lang="en-US" sz="1300" kern="1200" dirty="0"/>
            <a:t> DAL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Identity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Login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Translator</a:t>
          </a:r>
        </a:p>
      </dsp:txBody>
      <dsp:txXfrm>
        <a:off x="1171074" y="1020571"/>
        <a:ext cx="2484739" cy="923020"/>
      </dsp:txXfrm>
    </dsp:sp>
    <dsp:sp modelId="{D1F24CB1-C9D9-4281-98E8-596C105BD8D3}">
      <dsp:nvSpPr>
        <dsp:cNvPr id="0" name=""/>
        <dsp:cNvSpPr/>
      </dsp:nvSpPr>
      <dsp:spPr>
        <a:xfrm>
          <a:off x="1785" y="2126130"/>
          <a:ext cx="913507" cy="434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33020" rIns="92456" bIns="3302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Role Service</a:t>
          </a:r>
        </a:p>
      </dsp:txBody>
      <dsp:txXfrm>
        <a:off x="1785" y="2126130"/>
        <a:ext cx="913507" cy="434362"/>
      </dsp:txXfrm>
    </dsp:sp>
    <dsp:sp modelId="{6064BD6C-C8E3-4C3B-8565-498DF3753C9F}">
      <dsp:nvSpPr>
        <dsp:cNvPr id="0" name=""/>
        <dsp:cNvSpPr/>
      </dsp:nvSpPr>
      <dsp:spPr>
        <a:xfrm>
          <a:off x="915292" y="1990391"/>
          <a:ext cx="182701" cy="705839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DD0C09-AEE4-483E-A182-F80B3DAC14F6}">
      <dsp:nvSpPr>
        <dsp:cNvPr id="0" name=""/>
        <dsp:cNvSpPr/>
      </dsp:nvSpPr>
      <dsp:spPr>
        <a:xfrm>
          <a:off x="1171074" y="1990391"/>
          <a:ext cx="2484739" cy="7058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/>
            <a:t>Auth</a:t>
          </a:r>
          <a:r>
            <a:rPr lang="en-US" sz="1300" kern="1200" dirty="0"/>
            <a:t> DAL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Role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Translator</a:t>
          </a:r>
        </a:p>
      </dsp:txBody>
      <dsp:txXfrm>
        <a:off x="1171074" y="1990391"/>
        <a:ext cx="2484739" cy="70583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840BD-E225-4294-A609-6A8AA8A0E8A8}">
      <dsp:nvSpPr>
        <dsp:cNvPr id="0" name=""/>
        <dsp:cNvSpPr/>
      </dsp:nvSpPr>
      <dsp:spPr>
        <a:xfrm>
          <a:off x="1087800" y="1152"/>
          <a:ext cx="720000" cy="76061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UI</a:t>
          </a:r>
        </a:p>
      </dsp:txBody>
      <dsp:txXfrm>
        <a:off x="1087800" y="1152"/>
        <a:ext cx="720000" cy="760615"/>
      </dsp:txXfrm>
    </dsp:sp>
    <dsp:sp modelId="{E48719AC-5595-48D7-A6C0-B2C69F84D3C2}">
      <dsp:nvSpPr>
        <dsp:cNvPr id="0" name=""/>
        <dsp:cNvSpPr/>
      </dsp:nvSpPr>
      <dsp:spPr>
        <a:xfrm>
          <a:off x="345300" y="799798"/>
          <a:ext cx="2205000" cy="760615"/>
        </a:xfrm>
        <a:prstGeom prst="rect">
          <a:avLst/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Container</a:t>
          </a:r>
        </a:p>
      </dsp:txBody>
      <dsp:txXfrm>
        <a:off x="345300" y="799798"/>
        <a:ext cx="2205000" cy="760615"/>
      </dsp:txXfrm>
    </dsp:sp>
    <dsp:sp modelId="{3F46CC4C-DB41-4050-8B81-1F16DDF8C0A1}">
      <dsp:nvSpPr>
        <dsp:cNvPr id="0" name=""/>
        <dsp:cNvSpPr/>
      </dsp:nvSpPr>
      <dsp:spPr>
        <a:xfrm>
          <a:off x="1009050" y="1598445"/>
          <a:ext cx="877500" cy="760615"/>
        </a:xfrm>
        <a:prstGeom prst="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API</a:t>
          </a:r>
        </a:p>
      </dsp:txBody>
      <dsp:txXfrm>
        <a:off x="1009050" y="1598445"/>
        <a:ext cx="877500" cy="76061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D01CBC-B9A8-4D9C-89B2-CCD0BDED8211}">
      <dsp:nvSpPr>
        <dsp:cNvPr id="0" name=""/>
        <dsp:cNvSpPr/>
      </dsp:nvSpPr>
      <dsp:spPr>
        <a:xfrm>
          <a:off x="1727973" y="744"/>
          <a:ext cx="1521394" cy="760697"/>
        </a:xfrm>
        <a:prstGeom prst="roundRect">
          <a:avLst>
            <a:gd name="adj" fmla="val 10000"/>
          </a:avLst>
        </a:prstGeom>
        <a:solidFill>
          <a:schemeClr val="accent4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Controller</a:t>
          </a:r>
        </a:p>
      </dsp:txBody>
      <dsp:txXfrm>
        <a:off x="1750253" y="23024"/>
        <a:ext cx="1476834" cy="716137"/>
      </dsp:txXfrm>
    </dsp:sp>
    <dsp:sp modelId="{24E8A4B7-3223-4574-8B97-A7A2E0DFBA8E}">
      <dsp:nvSpPr>
        <dsp:cNvPr id="0" name=""/>
        <dsp:cNvSpPr/>
      </dsp:nvSpPr>
      <dsp:spPr>
        <a:xfrm rot="3600000">
          <a:off x="2720499" y="1335492"/>
          <a:ext cx="792102" cy="26624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800372" y="1388741"/>
        <a:ext cx="632356" cy="159745"/>
      </dsp:txXfrm>
    </dsp:sp>
    <dsp:sp modelId="{B9D0C292-F22E-4B05-B9CF-007139146795}">
      <dsp:nvSpPr>
        <dsp:cNvPr id="0" name=""/>
        <dsp:cNvSpPr/>
      </dsp:nvSpPr>
      <dsp:spPr>
        <a:xfrm>
          <a:off x="2983734" y="2175786"/>
          <a:ext cx="1521394" cy="760697"/>
        </a:xfrm>
        <a:prstGeom prst="roundRect">
          <a:avLst>
            <a:gd name="adj" fmla="val 10000"/>
          </a:avLst>
        </a:prstGeom>
        <a:solidFill>
          <a:schemeClr val="accent4">
            <a:shade val="50000"/>
            <a:hueOff val="-396136"/>
            <a:satOff val="0"/>
            <a:lumOff val="322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View</a:t>
          </a:r>
        </a:p>
      </dsp:txBody>
      <dsp:txXfrm>
        <a:off x="3006014" y="2198066"/>
        <a:ext cx="1476834" cy="716137"/>
      </dsp:txXfrm>
    </dsp:sp>
    <dsp:sp modelId="{E2387AB5-950B-4169-90F3-9CA94F5F6A72}">
      <dsp:nvSpPr>
        <dsp:cNvPr id="0" name=""/>
        <dsp:cNvSpPr/>
      </dsp:nvSpPr>
      <dsp:spPr>
        <a:xfrm rot="10800000">
          <a:off x="2092619" y="2423013"/>
          <a:ext cx="792102" cy="266243"/>
        </a:xfrm>
        <a:prstGeom prst="left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2172492" y="2476262"/>
        <a:ext cx="632356" cy="159745"/>
      </dsp:txXfrm>
    </dsp:sp>
    <dsp:sp modelId="{6AB068A0-4233-4106-B324-64E3EBD18802}">
      <dsp:nvSpPr>
        <dsp:cNvPr id="0" name=""/>
        <dsp:cNvSpPr/>
      </dsp:nvSpPr>
      <dsp:spPr>
        <a:xfrm>
          <a:off x="472212" y="2175786"/>
          <a:ext cx="1521394" cy="760697"/>
        </a:xfrm>
        <a:prstGeom prst="roundRect">
          <a:avLst>
            <a:gd name="adj" fmla="val 10000"/>
          </a:avLst>
        </a:prstGeom>
        <a:solidFill>
          <a:schemeClr val="accent4">
            <a:shade val="50000"/>
            <a:hueOff val="-396136"/>
            <a:satOff val="0"/>
            <a:lumOff val="322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Model</a:t>
          </a:r>
        </a:p>
      </dsp:txBody>
      <dsp:txXfrm>
        <a:off x="494492" y="2198066"/>
        <a:ext cx="1476834" cy="716137"/>
      </dsp:txXfrm>
    </dsp:sp>
    <dsp:sp modelId="{F407A0FB-B42B-49DE-9870-BBFA4DC8AAB2}">
      <dsp:nvSpPr>
        <dsp:cNvPr id="0" name=""/>
        <dsp:cNvSpPr/>
      </dsp:nvSpPr>
      <dsp:spPr>
        <a:xfrm rot="18000000">
          <a:off x="1464738" y="1335492"/>
          <a:ext cx="792102" cy="26624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-422779"/>
            <a:satOff val="0"/>
            <a:lumOff val="2602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544611" y="1388741"/>
        <a:ext cx="632356" cy="1597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E020C5-0327-4B7E-838A-87D434CB6CFA}">
      <dsp:nvSpPr>
        <dsp:cNvPr id="0" name=""/>
        <dsp:cNvSpPr/>
      </dsp:nvSpPr>
      <dsp:spPr>
        <a:xfrm>
          <a:off x="4910" y="1605280"/>
          <a:ext cx="1467663" cy="96315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Meet with users ( not managers )</a:t>
          </a:r>
        </a:p>
      </dsp:txBody>
      <dsp:txXfrm>
        <a:off x="33120" y="1633490"/>
        <a:ext cx="1411243" cy="906733"/>
      </dsp:txXfrm>
    </dsp:sp>
    <dsp:sp modelId="{8221CBB1-A971-4D80-836A-899E52288B1B}">
      <dsp:nvSpPr>
        <dsp:cNvPr id="0" name=""/>
        <dsp:cNvSpPr/>
      </dsp:nvSpPr>
      <dsp:spPr>
        <a:xfrm rot="475938">
          <a:off x="1616279" y="2048791"/>
          <a:ext cx="310782" cy="3639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616725" y="2115154"/>
        <a:ext cx="217547" cy="218388"/>
      </dsp:txXfrm>
    </dsp:sp>
    <dsp:sp modelId="{294D044A-DFDA-4B97-A530-B859D3C18332}">
      <dsp:nvSpPr>
        <dsp:cNvPr id="0" name=""/>
        <dsp:cNvSpPr/>
      </dsp:nvSpPr>
      <dsp:spPr>
        <a:xfrm>
          <a:off x="2053345" y="1890701"/>
          <a:ext cx="1467663" cy="96315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Write down any manual process</a:t>
          </a:r>
        </a:p>
      </dsp:txBody>
      <dsp:txXfrm>
        <a:off x="2081555" y="1918911"/>
        <a:ext cx="1411243" cy="906733"/>
      </dsp:txXfrm>
    </dsp:sp>
    <dsp:sp modelId="{2322AB05-2B48-46DC-BAF0-ADE956818257}">
      <dsp:nvSpPr>
        <dsp:cNvPr id="0" name=""/>
        <dsp:cNvSpPr/>
      </dsp:nvSpPr>
      <dsp:spPr>
        <a:xfrm rot="278485">
          <a:off x="3666919" y="2274352"/>
          <a:ext cx="311434" cy="3639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667072" y="2343368"/>
        <a:ext cx="218004" cy="218388"/>
      </dsp:txXfrm>
    </dsp:sp>
    <dsp:sp modelId="{00F7CE4A-2E20-4FD7-8B63-5E9E8E3217EE}">
      <dsp:nvSpPr>
        <dsp:cNvPr id="0" name=""/>
        <dsp:cNvSpPr/>
      </dsp:nvSpPr>
      <dsp:spPr>
        <a:xfrm>
          <a:off x="4106694" y="2057403"/>
          <a:ext cx="1467663" cy="96315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Draft your solutions</a:t>
          </a:r>
        </a:p>
      </dsp:txBody>
      <dsp:txXfrm>
        <a:off x="4134904" y="2085613"/>
        <a:ext cx="1411243" cy="9067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4762D0-60F5-4640-A8AB-0883C4F4F5C2}">
      <dsp:nvSpPr>
        <dsp:cNvPr id="0" name=""/>
        <dsp:cNvSpPr/>
      </dsp:nvSpPr>
      <dsp:spPr>
        <a:xfrm>
          <a:off x="4910" y="1841393"/>
          <a:ext cx="1467663" cy="8805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Timeline/budget</a:t>
          </a:r>
        </a:p>
      </dsp:txBody>
      <dsp:txXfrm>
        <a:off x="30702" y="1867185"/>
        <a:ext cx="1416079" cy="829013"/>
      </dsp:txXfrm>
    </dsp:sp>
    <dsp:sp modelId="{1DF21A21-B003-4958-9BAD-B4659E9E52E2}">
      <dsp:nvSpPr>
        <dsp:cNvPr id="0" name=""/>
        <dsp:cNvSpPr/>
      </dsp:nvSpPr>
      <dsp:spPr>
        <a:xfrm rot="618504">
          <a:off x="1616238" y="2287953"/>
          <a:ext cx="315044" cy="3639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617001" y="2352293"/>
        <a:ext cx="220531" cy="218388"/>
      </dsp:txXfrm>
    </dsp:sp>
    <dsp:sp modelId="{1A37F961-DA5F-42BC-BDBF-EABB1BF4EA57}">
      <dsp:nvSpPr>
        <dsp:cNvPr id="0" name=""/>
        <dsp:cNvSpPr/>
      </dsp:nvSpPr>
      <dsp:spPr>
        <a:xfrm>
          <a:off x="2057402" y="2214704"/>
          <a:ext cx="1467663" cy="8805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Define/Find resources</a:t>
          </a:r>
        </a:p>
      </dsp:txBody>
      <dsp:txXfrm>
        <a:off x="2083194" y="2240496"/>
        <a:ext cx="1416079" cy="829013"/>
      </dsp:txXfrm>
    </dsp:sp>
    <dsp:sp modelId="{004BA20A-F441-4062-9C6D-28CD53A7A010}">
      <dsp:nvSpPr>
        <dsp:cNvPr id="0" name=""/>
        <dsp:cNvSpPr/>
      </dsp:nvSpPr>
      <dsp:spPr>
        <a:xfrm rot="340433">
          <a:off x="3672843" y="2576325"/>
          <a:ext cx="316483" cy="3639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673076" y="2644428"/>
        <a:ext cx="221538" cy="218388"/>
      </dsp:txXfrm>
    </dsp:sp>
    <dsp:sp modelId="{3BC3E0F5-B11A-4811-9FA5-E7A9DC563358}">
      <dsp:nvSpPr>
        <dsp:cNvPr id="0" name=""/>
        <dsp:cNvSpPr/>
      </dsp:nvSpPr>
      <dsp:spPr>
        <a:xfrm>
          <a:off x="4119277" y="2419558"/>
          <a:ext cx="1467663" cy="8805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Craft your first demo</a:t>
          </a:r>
        </a:p>
      </dsp:txBody>
      <dsp:txXfrm>
        <a:off x="4145069" y="2445350"/>
        <a:ext cx="1416079" cy="8290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Bedrom1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strike="sngStrike" kern="1200" dirty="0"/>
            <a:t>AC</a:t>
          </a:r>
        </a:p>
      </dsp:txBody>
      <dsp:txXfrm>
        <a:off x="82644" y="1095673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Structure</a:t>
          </a:r>
        </a:p>
      </dsp:txBody>
      <dsp:txXfrm>
        <a:off x="604789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KingBed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TV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Chair</a:t>
          </a:r>
        </a:p>
      </dsp:txBody>
      <dsp:txXfrm>
        <a:off x="3255547" y="1527728"/>
        <a:ext cx="2351761" cy="1491398"/>
      </dsp:txXfrm>
    </dsp:sp>
    <dsp:sp modelId="{DC2A0ADB-DCE3-4BF4-9952-0394865777AC}">
      <dsp:nvSpPr>
        <dsp:cNvPr id="0" name=""/>
        <dsp:cNvSpPr/>
      </dsp:nvSpPr>
      <dsp:spPr>
        <a:xfrm>
          <a:off x="4546892" y="-216486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Furniture</a:t>
          </a:r>
        </a:p>
      </dsp:txBody>
      <dsp:txXfrm>
        <a:off x="3777692" y="642529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getACType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getChairColor</a:t>
          </a:r>
          <a:r>
            <a:rPr lang="en-US" sz="1500" kern="1200" dirty="0"/>
            <a:t>()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hasChair</a:t>
          </a:r>
          <a:r>
            <a:rPr lang="en-US" sz="1500" kern="1200" dirty="0"/>
            <a:t>()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hasTV</a:t>
          </a:r>
          <a:r>
            <a:rPr lang="en-US" sz="1500" kern="1200" dirty="0"/>
            <a:t>()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hasBed</a:t>
          </a:r>
          <a:r>
            <a:rPr lang="en-US" sz="1500" kern="1200" dirty="0"/>
            <a:t>()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hasFurniture</a:t>
          </a:r>
          <a:r>
            <a:rPr lang="en-US" sz="1500" kern="1200" dirty="0"/>
            <a:t>()</a:t>
          </a:r>
        </a:p>
      </dsp:txBody>
      <dsp:txXfrm>
        <a:off x="6428450" y="1095673"/>
        <a:ext cx="2351761" cy="1491398"/>
      </dsp:txXfrm>
    </dsp:sp>
    <dsp:sp modelId="{047F5837-10E2-4FFC-A492-DB8A19EF48CA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Operations</a:t>
          </a:r>
        </a:p>
      </dsp:txBody>
      <dsp:txXfrm>
        <a:off x="6950595" y="2658781"/>
        <a:ext cx="2122325" cy="8134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F136C2-DF54-4C69-B4FF-134B49968F31}">
      <dsp:nvSpPr>
        <dsp:cNvPr id="0" name=""/>
        <dsp:cNvSpPr/>
      </dsp:nvSpPr>
      <dsp:spPr>
        <a:xfrm>
          <a:off x="0" y="0"/>
          <a:ext cx="3518269" cy="9726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View 1</a:t>
          </a:r>
        </a:p>
      </dsp:txBody>
      <dsp:txXfrm>
        <a:off x="28487" y="28487"/>
        <a:ext cx="2468748" cy="915634"/>
      </dsp:txXfrm>
    </dsp:sp>
    <dsp:sp modelId="{5722BCFF-E02A-4A84-A882-D50897B98E12}">
      <dsp:nvSpPr>
        <dsp:cNvPr id="0" name=""/>
        <dsp:cNvSpPr/>
      </dsp:nvSpPr>
      <dsp:spPr>
        <a:xfrm>
          <a:off x="310435" y="1134709"/>
          <a:ext cx="3518269" cy="9726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Service 1</a:t>
          </a:r>
        </a:p>
      </dsp:txBody>
      <dsp:txXfrm>
        <a:off x="338922" y="1163196"/>
        <a:ext cx="2518664" cy="915634"/>
      </dsp:txXfrm>
    </dsp:sp>
    <dsp:sp modelId="{D4A81F33-7025-45D8-B130-8BCD2713A1E6}">
      <dsp:nvSpPr>
        <dsp:cNvPr id="0" name=""/>
        <dsp:cNvSpPr/>
      </dsp:nvSpPr>
      <dsp:spPr>
        <a:xfrm>
          <a:off x="620871" y="2269419"/>
          <a:ext cx="3518269" cy="9726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Repository 1</a:t>
          </a:r>
        </a:p>
      </dsp:txBody>
      <dsp:txXfrm>
        <a:off x="649358" y="2297906"/>
        <a:ext cx="2518664" cy="915634"/>
      </dsp:txXfrm>
    </dsp:sp>
    <dsp:sp modelId="{9B0E03F0-3864-410C-ADD8-0CB871E57E43}">
      <dsp:nvSpPr>
        <dsp:cNvPr id="0" name=""/>
        <dsp:cNvSpPr/>
      </dsp:nvSpPr>
      <dsp:spPr>
        <a:xfrm>
          <a:off x="2886074" y="737561"/>
          <a:ext cx="632195" cy="63219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3028318" y="737561"/>
        <a:ext cx="347707" cy="475727"/>
      </dsp:txXfrm>
    </dsp:sp>
    <dsp:sp modelId="{40461F18-280D-4B5E-AE37-2D14E4FB8E5E}">
      <dsp:nvSpPr>
        <dsp:cNvPr id="0" name=""/>
        <dsp:cNvSpPr/>
      </dsp:nvSpPr>
      <dsp:spPr>
        <a:xfrm>
          <a:off x="3196509" y="1865787"/>
          <a:ext cx="632195" cy="63219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3338753" y="1865787"/>
        <a:ext cx="347707" cy="47572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F136C2-DF54-4C69-B4FF-134B49968F31}">
      <dsp:nvSpPr>
        <dsp:cNvPr id="0" name=""/>
        <dsp:cNvSpPr/>
      </dsp:nvSpPr>
      <dsp:spPr>
        <a:xfrm>
          <a:off x="0" y="0"/>
          <a:ext cx="3518269" cy="9726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View 2</a:t>
          </a:r>
        </a:p>
      </dsp:txBody>
      <dsp:txXfrm>
        <a:off x="28487" y="28487"/>
        <a:ext cx="2468748" cy="915634"/>
      </dsp:txXfrm>
    </dsp:sp>
    <dsp:sp modelId="{5722BCFF-E02A-4A84-A882-D50897B98E12}">
      <dsp:nvSpPr>
        <dsp:cNvPr id="0" name=""/>
        <dsp:cNvSpPr/>
      </dsp:nvSpPr>
      <dsp:spPr>
        <a:xfrm>
          <a:off x="310435" y="1134709"/>
          <a:ext cx="3518269" cy="9726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Service 2</a:t>
          </a:r>
        </a:p>
      </dsp:txBody>
      <dsp:txXfrm>
        <a:off x="338922" y="1163196"/>
        <a:ext cx="2518664" cy="915634"/>
      </dsp:txXfrm>
    </dsp:sp>
    <dsp:sp modelId="{D4A81F33-7025-45D8-B130-8BCD2713A1E6}">
      <dsp:nvSpPr>
        <dsp:cNvPr id="0" name=""/>
        <dsp:cNvSpPr/>
      </dsp:nvSpPr>
      <dsp:spPr>
        <a:xfrm>
          <a:off x="620871" y="2269419"/>
          <a:ext cx="3518269" cy="9726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Repository 2</a:t>
          </a:r>
        </a:p>
      </dsp:txBody>
      <dsp:txXfrm>
        <a:off x="649358" y="2297906"/>
        <a:ext cx="2518664" cy="915634"/>
      </dsp:txXfrm>
    </dsp:sp>
    <dsp:sp modelId="{9B0E03F0-3864-410C-ADD8-0CB871E57E43}">
      <dsp:nvSpPr>
        <dsp:cNvPr id="0" name=""/>
        <dsp:cNvSpPr/>
      </dsp:nvSpPr>
      <dsp:spPr>
        <a:xfrm>
          <a:off x="2886074" y="737561"/>
          <a:ext cx="632195" cy="63219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3028318" y="737561"/>
        <a:ext cx="347707" cy="475727"/>
      </dsp:txXfrm>
    </dsp:sp>
    <dsp:sp modelId="{40461F18-280D-4B5E-AE37-2D14E4FB8E5E}">
      <dsp:nvSpPr>
        <dsp:cNvPr id="0" name=""/>
        <dsp:cNvSpPr/>
      </dsp:nvSpPr>
      <dsp:spPr>
        <a:xfrm>
          <a:off x="3196509" y="1865787"/>
          <a:ext cx="632195" cy="63219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3338753" y="1865787"/>
        <a:ext cx="347707" cy="47572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005A3D-92E0-4EEA-97B4-9DFE9CD8B925}">
      <dsp:nvSpPr>
        <dsp:cNvPr id="0" name=""/>
        <dsp:cNvSpPr/>
      </dsp:nvSpPr>
      <dsp:spPr>
        <a:xfrm rot="5400000">
          <a:off x="274340" y="1286910"/>
          <a:ext cx="1031207" cy="117399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1AF177-BBE8-426D-ADEF-7C84A77BD87F}">
      <dsp:nvSpPr>
        <dsp:cNvPr id="0" name=""/>
        <dsp:cNvSpPr/>
      </dsp:nvSpPr>
      <dsp:spPr>
        <a:xfrm>
          <a:off x="1132" y="143796"/>
          <a:ext cx="1735945" cy="1215105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UI-Model</a:t>
          </a:r>
        </a:p>
      </dsp:txBody>
      <dsp:txXfrm>
        <a:off x="60459" y="203123"/>
        <a:ext cx="1617291" cy="1096451"/>
      </dsp:txXfrm>
    </dsp:sp>
    <dsp:sp modelId="{857782CE-9EF5-482D-A255-FA6435D36FD4}">
      <dsp:nvSpPr>
        <dsp:cNvPr id="0" name=""/>
        <dsp:cNvSpPr/>
      </dsp:nvSpPr>
      <dsp:spPr>
        <a:xfrm>
          <a:off x="1835716" y="209135"/>
          <a:ext cx="2507686" cy="982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ParticipantService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 </a:t>
          </a:r>
          <a:r>
            <a:rPr lang="en-US" sz="1600" kern="1200" dirty="0" err="1"/>
            <a:t>listParticipants</a:t>
          </a:r>
          <a:r>
            <a:rPr lang="en-US" sz="1600" kern="1200" dirty="0"/>
            <a:t>()</a:t>
          </a:r>
        </a:p>
      </dsp:txBody>
      <dsp:txXfrm>
        <a:off x="1835716" y="209135"/>
        <a:ext cx="2507686" cy="982101"/>
      </dsp:txXfrm>
    </dsp:sp>
    <dsp:sp modelId="{21A1E052-E114-4EA0-B477-C4B9BC555325}">
      <dsp:nvSpPr>
        <dsp:cNvPr id="0" name=""/>
        <dsp:cNvSpPr/>
      </dsp:nvSpPr>
      <dsp:spPr>
        <a:xfrm rot="5400000">
          <a:off x="2012453" y="2651874"/>
          <a:ext cx="1031207" cy="117399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12059734"/>
            <a:satOff val="24125"/>
            <a:lumOff val="102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590236-58B0-4B42-ACBA-1FD26B32FBB5}">
      <dsp:nvSpPr>
        <dsp:cNvPr id="0" name=""/>
        <dsp:cNvSpPr/>
      </dsp:nvSpPr>
      <dsp:spPr>
        <a:xfrm>
          <a:off x="1739246" y="1508761"/>
          <a:ext cx="1735945" cy="1215105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ParticipantService</a:t>
          </a:r>
          <a:endParaRPr lang="en-US" sz="1600" kern="1200" dirty="0"/>
        </a:p>
      </dsp:txBody>
      <dsp:txXfrm>
        <a:off x="1798573" y="1568088"/>
        <a:ext cx="1617291" cy="1096451"/>
      </dsp:txXfrm>
    </dsp:sp>
    <dsp:sp modelId="{ADD4E4F7-3CBE-44AD-B10D-0399B1029DA3}">
      <dsp:nvSpPr>
        <dsp:cNvPr id="0" name=""/>
        <dsp:cNvSpPr/>
      </dsp:nvSpPr>
      <dsp:spPr>
        <a:xfrm>
          <a:off x="3540807" y="1599271"/>
          <a:ext cx="1640799" cy="982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ParticipantDAL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listParticipant</a:t>
          </a:r>
          <a:r>
            <a:rPr lang="en-US" sz="1600" kern="1200" dirty="0"/>
            <a:t>()</a:t>
          </a:r>
        </a:p>
      </dsp:txBody>
      <dsp:txXfrm>
        <a:off x="3540807" y="1599271"/>
        <a:ext cx="1640799" cy="982101"/>
      </dsp:txXfrm>
    </dsp:sp>
    <dsp:sp modelId="{2FFD8078-1D1E-4CD7-9E4C-F8734B094FCC}">
      <dsp:nvSpPr>
        <dsp:cNvPr id="0" name=""/>
        <dsp:cNvSpPr/>
      </dsp:nvSpPr>
      <dsp:spPr>
        <a:xfrm>
          <a:off x="3477359" y="2873725"/>
          <a:ext cx="1735945" cy="1215105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ParticipantDAL</a:t>
          </a:r>
          <a:endParaRPr lang="en-US" sz="1600" kern="1200" dirty="0"/>
        </a:p>
      </dsp:txBody>
      <dsp:txXfrm>
        <a:off x="3536686" y="2933052"/>
        <a:ext cx="1617291" cy="1096451"/>
      </dsp:txXfrm>
    </dsp:sp>
    <dsp:sp modelId="{98D06650-83AE-4CB7-AAB9-E6D83F1A3F8F}">
      <dsp:nvSpPr>
        <dsp:cNvPr id="0" name=""/>
        <dsp:cNvSpPr/>
      </dsp:nvSpPr>
      <dsp:spPr>
        <a:xfrm>
          <a:off x="5213305" y="2989613"/>
          <a:ext cx="1262561" cy="982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Database</a:t>
          </a:r>
        </a:p>
      </dsp:txBody>
      <dsp:txXfrm>
        <a:off x="5213305" y="2989613"/>
        <a:ext cx="1262561" cy="98210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840BD-E225-4294-A609-6A8AA8A0E8A8}">
      <dsp:nvSpPr>
        <dsp:cNvPr id="0" name=""/>
        <dsp:cNvSpPr/>
      </dsp:nvSpPr>
      <dsp:spPr>
        <a:xfrm>
          <a:off x="1087800" y="1152"/>
          <a:ext cx="720000" cy="76061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UI</a:t>
          </a:r>
        </a:p>
      </dsp:txBody>
      <dsp:txXfrm>
        <a:off x="1087800" y="1152"/>
        <a:ext cx="720000" cy="760615"/>
      </dsp:txXfrm>
    </dsp:sp>
    <dsp:sp modelId="{E48719AC-5595-48D7-A6C0-B2C69F84D3C2}">
      <dsp:nvSpPr>
        <dsp:cNvPr id="0" name=""/>
        <dsp:cNvSpPr/>
      </dsp:nvSpPr>
      <dsp:spPr>
        <a:xfrm>
          <a:off x="345300" y="799798"/>
          <a:ext cx="2205000" cy="760615"/>
        </a:xfrm>
        <a:prstGeom prst="rect">
          <a:avLst/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Container</a:t>
          </a:r>
        </a:p>
      </dsp:txBody>
      <dsp:txXfrm>
        <a:off x="345300" y="799798"/>
        <a:ext cx="2205000" cy="760615"/>
      </dsp:txXfrm>
    </dsp:sp>
    <dsp:sp modelId="{3F46CC4C-DB41-4050-8B81-1F16DDF8C0A1}">
      <dsp:nvSpPr>
        <dsp:cNvPr id="0" name=""/>
        <dsp:cNvSpPr/>
      </dsp:nvSpPr>
      <dsp:spPr>
        <a:xfrm>
          <a:off x="1009050" y="1598445"/>
          <a:ext cx="877500" cy="760615"/>
        </a:xfrm>
        <a:prstGeom prst="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API</a:t>
          </a:r>
        </a:p>
      </dsp:txBody>
      <dsp:txXfrm>
        <a:off x="1009050" y="1598445"/>
        <a:ext cx="877500" cy="76061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0ACEAF-57C8-47C0-9460-9E6615185312}">
      <dsp:nvSpPr>
        <dsp:cNvPr id="0" name=""/>
        <dsp:cNvSpPr/>
      </dsp:nvSpPr>
      <dsp:spPr>
        <a:xfrm>
          <a:off x="1676400" y="405"/>
          <a:ext cx="2514600" cy="157979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Contact Gateway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Auth</a:t>
          </a:r>
          <a:r>
            <a:rPr lang="en-US" sz="1800" kern="1200" dirty="0"/>
            <a:t> Gateway</a:t>
          </a:r>
          <a:endParaRPr lang="en-US" sz="2200" kern="1200" dirty="0"/>
        </a:p>
      </dsp:txBody>
      <dsp:txXfrm>
        <a:off x="1676400" y="197879"/>
        <a:ext cx="1922178" cy="1184844"/>
      </dsp:txXfrm>
    </dsp:sp>
    <dsp:sp modelId="{C49FAF0F-8898-435C-8DD3-4C332B3125C5}">
      <dsp:nvSpPr>
        <dsp:cNvPr id="0" name=""/>
        <dsp:cNvSpPr/>
      </dsp:nvSpPr>
      <dsp:spPr>
        <a:xfrm>
          <a:off x="0" y="405"/>
          <a:ext cx="1676400" cy="15797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Implementations</a:t>
          </a:r>
        </a:p>
      </dsp:txBody>
      <dsp:txXfrm>
        <a:off x="77119" y="77524"/>
        <a:ext cx="1522162" cy="1425554"/>
      </dsp:txXfrm>
    </dsp:sp>
    <dsp:sp modelId="{DDCA18E9-EF83-428C-BF1D-0B846C0949F2}">
      <dsp:nvSpPr>
        <dsp:cNvPr id="0" name=""/>
        <dsp:cNvSpPr/>
      </dsp:nvSpPr>
      <dsp:spPr>
        <a:xfrm>
          <a:off x="1676400" y="1738177"/>
          <a:ext cx="2514600" cy="157979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Base Entity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Error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Common Entities</a:t>
          </a:r>
        </a:p>
      </dsp:txBody>
      <dsp:txXfrm>
        <a:off x="1676400" y="1935651"/>
        <a:ext cx="1922178" cy="1184844"/>
      </dsp:txXfrm>
    </dsp:sp>
    <dsp:sp modelId="{83A1EC5A-D506-46D2-9AC3-D2DB77CF9BB2}">
      <dsp:nvSpPr>
        <dsp:cNvPr id="0" name=""/>
        <dsp:cNvSpPr/>
      </dsp:nvSpPr>
      <dsp:spPr>
        <a:xfrm>
          <a:off x="0" y="1738177"/>
          <a:ext cx="1676400" cy="15797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Business Entities</a:t>
          </a:r>
        </a:p>
      </dsp:txBody>
      <dsp:txXfrm>
        <a:off x="77119" y="1815296"/>
        <a:ext cx="1522162" cy="14255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10/9/2016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10/9/2016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09-10-2016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466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09-10-2016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05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09-10-2016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31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071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9416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09-10-2016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64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09-10-2016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631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09-10-2016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684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09-10-2016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159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09-10-2016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56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09-10-2016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41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AF7D2-47D3-439E-B818-706FF392AEFA}" type="datetimeFigureOut">
              <a:rPr lang="en-IN" smtClean="0"/>
              <a:t>09-10-2016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51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sign" TargetMode="External"/><Relationship Id="rId2" Type="http://schemas.openxmlformats.org/officeDocument/2006/relationships/hyperlink" Target="https://en.wikipedia.org/wiki/Planning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hyperlink" Target="https://en.wikipedia.org/wiki/Constructio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localhost/CFSummit2016/src/architect01/test/Bedroom1Test.cfm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hyperlink" Target="http://localhost/CFSummit2016/src/architect02/index.cfm" TargetMode="Externa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mailto:shirakavakian@gmail.com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diagramLayout" Target="../diagrams/layout7.xml"/><Relationship Id="rId7" Type="http://schemas.openxmlformats.org/officeDocument/2006/relationships/hyperlink" Target="http://localhost/CFSummit2016/src/architect03/test/ParticipantTest.cfm" TargetMode="Externa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localhost/CFSummit2016/src/architect04/test/ServiceFactoryTest.cfm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13" Type="http://schemas.openxmlformats.org/officeDocument/2006/relationships/diagramData" Target="../diagrams/data10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17" Type="http://schemas.microsoft.com/office/2007/relationships/diagramDrawing" Target="../diagrams/drawing10.xml"/><Relationship Id="rId2" Type="http://schemas.openxmlformats.org/officeDocument/2006/relationships/hyperlink" Target="http://localhost/CFSummit2016/src/architect05/com/shirak/test/ContactPackageTest.cfm" TargetMode="External"/><Relationship Id="rId16" Type="http://schemas.openxmlformats.org/officeDocument/2006/relationships/diagramColors" Target="../diagrams/colors10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5" Type="http://schemas.openxmlformats.org/officeDocument/2006/relationships/diagramQuickStyle" Target="../diagrams/quickStyle10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Relationship Id="rId14" Type="http://schemas.openxmlformats.org/officeDocument/2006/relationships/diagramLayout" Target="../diagrams/layout10.xml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26.png"/><Relationship Id="rId7" Type="http://schemas.openxmlformats.org/officeDocument/2006/relationships/diagramColors" Target="../diagrams/colors11.xml"/><Relationship Id="rId2" Type="http://schemas.openxmlformats.org/officeDocument/2006/relationships/hyperlink" Target="http://localhost/CFSummit2016/src/architect05/com/shirak/test/contactGatewayTest.cfm" TargetMode="Externa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10" Type="http://schemas.openxmlformats.org/officeDocument/2006/relationships/image" Target="../media/image28.png"/><Relationship Id="rId4" Type="http://schemas.openxmlformats.org/officeDocument/2006/relationships/diagramData" Target="../diagrams/data11.xml"/><Relationship Id="rId9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myapp/index.cfm/Participant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myapp/index.cfm/Participant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fclick/CFSummit2016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oftware_system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732212" y="5257800"/>
            <a:ext cx="8151813" cy="1325218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defTabSz="914126"/>
            <a:r>
              <a:rPr lang="en-IN" sz="4800" b="1" dirty="0">
                <a:solidFill>
                  <a:schemeClr val="bg1"/>
                </a:solidFill>
                <a:effectLst>
                  <a:outerShdw blurRad="50800" dist="76200" dir="13500000" algn="br" rotWithShape="0">
                    <a:prstClr val="black">
                      <a:alpha val="73000"/>
                    </a:prstClr>
                  </a:outerShdw>
                </a:effectLst>
                <a:latin typeface="Adobe Clean" panose="020B0503020404020204" pitchFamily="34" charset="0"/>
              </a:rPr>
              <a:t>Crafting ColdFusion </a:t>
            </a:r>
          </a:p>
          <a:p>
            <a:pPr algn="r" defTabSz="914126"/>
            <a:r>
              <a:rPr lang="en-IN" sz="4800" b="1" dirty="0">
                <a:solidFill>
                  <a:schemeClr val="bg1"/>
                </a:solidFill>
                <a:effectLst>
                  <a:outerShdw blurRad="50800" dist="76200" dir="13500000" algn="br" rotWithShape="0">
                    <a:prstClr val="black">
                      <a:alpha val="73000"/>
                    </a:prstClr>
                  </a:outerShdw>
                </a:effectLst>
                <a:latin typeface="Adobe Clean" panose="020B0503020404020204" pitchFamily="34" charset="0"/>
              </a:rPr>
              <a:t>Applications Like An Architect</a:t>
            </a:r>
          </a:p>
        </p:txBody>
      </p:sp>
    </p:spTree>
    <p:extLst>
      <p:ext uri="{BB962C8B-B14F-4D97-AF65-F5344CB8AC3E}">
        <p14:creationId xmlns:p14="http://schemas.microsoft.com/office/powerpoint/2010/main" val="3353260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Building Architect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81862" y="2286000"/>
            <a:ext cx="83417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Building Architecture:</a:t>
            </a:r>
            <a:br>
              <a:rPr lang="en-US" sz="2400" b="1" dirty="0"/>
            </a:br>
            <a:r>
              <a:rPr lang="en-US" sz="2000" dirty="0"/>
              <a:t>Is both the process and the product of </a:t>
            </a:r>
            <a:r>
              <a:rPr lang="en-US" sz="2000" dirty="0">
                <a:hlinkClick r:id="rId2" tooltip="Planning"/>
              </a:rPr>
              <a:t>planning</a:t>
            </a:r>
            <a:r>
              <a:rPr lang="en-US" sz="2000" dirty="0"/>
              <a:t>, </a:t>
            </a:r>
            <a:r>
              <a:rPr lang="en-US" sz="2000" dirty="0">
                <a:hlinkClick r:id="rId3" tooltip="Design"/>
              </a:rPr>
              <a:t>designing</a:t>
            </a:r>
            <a:r>
              <a:rPr lang="en-US" sz="2000" dirty="0"/>
              <a:t>, </a:t>
            </a:r>
          </a:p>
          <a:p>
            <a:r>
              <a:rPr lang="en-US" sz="2000" dirty="0"/>
              <a:t>and </a:t>
            </a:r>
            <a:r>
              <a:rPr lang="en-US" sz="2000" dirty="0">
                <a:hlinkClick r:id="rId4" tooltip="Construction"/>
              </a:rPr>
              <a:t>constructing</a:t>
            </a:r>
            <a:r>
              <a:rPr lang="en-US" sz="2000" dirty="0"/>
              <a:t> buildings and other physical structures.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3813" y="4773969"/>
            <a:ext cx="7391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Software Architecture:</a:t>
            </a:r>
            <a:br>
              <a:rPr lang="en-US" sz="2400" b="1" dirty="0"/>
            </a:br>
            <a:r>
              <a:rPr lang="en-US" sz="2000" dirty="0"/>
              <a:t>Is both the process and the product of </a:t>
            </a:r>
            <a:r>
              <a:rPr lang="en-US" sz="2000" dirty="0">
                <a:hlinkClick r:id="rId2" tooltip="Planning"/>
              </a:rPr>
              <a:t>planning</a:t>
            </a:r>
            <a:r>
              <a:rPr lang="en-US" sz="2000" dirty="0"/>
              <a:t>, </a:t>
            </a:r>
            <a:r>
              <a:rPr lang="en-US" sz="2000" dirty="0">
                <a:hlinkClick r:id="rId3" tooltip="Design"/>
              </a:rPr>
              <a:t>designing</a:t>
            </a:r>
            <a:r>
              <a:rPr lang="en-US" sz="2000" dirty="0"/>
              <a:t>, </a:t>
            </a:r>
          </a:p>
          <a:p>
            <a:r>
              <a:rPr lang="en-US" sz="2000" dirty="0"/>
              <a:t>and </a:t>
            </a:r>
            <a:r>
              <a:rPr lang="en-US" sz="2000" u="sng" dirty="0">
                <a:solidFill>
                  <a:srgbClr val="FFC000"/>
                </a:solidFill>
              </a:rPr>
              <a:t>coding</a:t>
            </a:r>
            <a:r>
              <a:rPr lang="en-US" sz="2000" dirty="0"/>
              <a:t> </a:t>
            </a:r>
            <a:r>
              <a:rPr lang="en-US" sz="2000" dirty="0" err="1"/>
              <a:t>softwares</a:t>
            </a:r>
            <a:r>
              <a:rPr lang="en-US" sz="2000" dirty="0"/>
              <a:t> and other physical/digital requirements.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1828800"/>
            <a:ext cx="1752600" cy="245066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012" y="4279469"/>
            <a:ext cx="24384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Building Architect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98613" y="1866900"/>
            <a:ext cx="4419599" cy="5715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/>
              <a:t>Building room floor plan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246812" y="1857292"/>
            <a:ext cx="4419600" cy="581108"/>
          </a:xfrm>
          <a:prstGeom prst="rect">
            <a:avLst/>
          </a:prstGeom>
        </p:spPr>
        <p:txBody>
          <a:bodyPr/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Application servers diagram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451" y="2324100"/>
            <a:ext cx="4011837" cy="3276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2" y="2590800"/>
            <a:ext cx="2913229" cy="330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42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7012" y="3429000"/>
            <a:ext cx="11353800" cy="2057400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Let us convert the room to ColdFusion code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2" y="1371600"/>
            <a:ext cx="2438400" cy="16764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12" y="1143000"/>
            <a:ext cx="2362200" cy="23622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951412" y="1790700"/>
            <a:ext cx="1676400" cy="8382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26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Building Architect</a:t>
            </a:r>
          </a:p>
        </p:txBody>
      </p:sp>
      <p:pic>
        <p:nvPicPr>
          <p:cNvPr id="9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34" y="1910855"/>
            <a:ext cx="4495800" cy="3671868"/>
          </a:xfrm>
          <a:prstGeom prst="rect">
            <a:avLst/>
          </a:prstGeom>
        </p:spPr>
      </p:pic>
      <p:pic>
        <p:nvPicPr>
          <p:cNvPr id="10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011" y="2344016"/>
            <a:ext cx="3048000" cy="280554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471996" y="6528276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4"/>
              </a:rPr>
              <a:t>See Architect 01 source code</a:t>
            </a:r>
            <a:endParaRPr lang="en-US" sz="1000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7847011" y="3233845"/>
            <a:ext cx="4038599" cy="3112392"/>
          </a:xfrm>
          <a:prstGeom prst="rect">
            <a:avLst/>
          </a:prstGeom>
        </p:spPr>
        <p:txBody>
          <a:bodyPr>
            <a:no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Ask the component! </a:t>
            </a:r>
            <a:br>
              <a:rPr lang="en-US" sz="2000" dirty="0"/>
            </a:br>
            <a:r>
              <a:rPr lang="en-US" sz="2000" dirty="0"/>
              <a:t>If it make sense then it belongs to it</a:t>
            </a:r>
          </a:p>
          <a:p>
            <a:r>
              <a:rPr lang="en-US" sz="2000" dirty="0"/>
              <a:t>Example: </a:t>
            </a:r>
            <a:r>
              <a:rPr lang="en-US" sz="2000" dirty="0" err="1"/>
              <a:t>HasChair</a:t>
            </a:r>
            <a:r>
              <a:rPr lang="en-US" sz="2000" dirty="0"/>
              <a:t>() method makes total sense when you ask the Bedroom1.cfc</a:t>
            </a:r>
          </a:p>
          <a:p>
            <a:r>
              <a:rPr lang="en-US" sz="2000" dirty="0"/>
              <a:t>Can you ask Bedroom1 </a:t>
            </a:r>
            <a:r>
              <a:rPr lang="en-US" sz="2000" dirty="0" err="1"/>
              <a:t>HasCar</a:t>
            </a:r>
            <a:r>
              <a:rPr lang="en-US" sz="2000" dirty="0"/>
              <a:t>()? NO</a:t>
            </a:r>
          </a:p>
        </p:txBody>
      </p:sp>
      <p:sp>
        <p:nvSpPr>
          <p:cNvPr id="8" name="Rectangle 7"/>
          <p:cNvSpPr/>
          <p:nvPr/>
        </p:nvSpPr>
        <p:spPr>
          <a:xfrm>
            <a:off x="7847012" y="2209800"/>
            <a:ext cx="403859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How do I know which method belong to which component</a:t>
            </a:r>
            <a:r>
              <a:rPr lang="en-US" sz="28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8736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Building Architect</a:t>
            </a:r>
          </a:p>
        </p:txBody>
      </p:sp>
      <p:graphicFrame>
        <p:nvGraphicFramePr>
          <p:cNvPr id="9" name="Content Placeholder 2" descr="Alternating Flow" title="Smart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9471790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9294812" y="54864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789612" y="5105400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979612" y="5105400"/>
            <a:ext cx="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075612" y="5943600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Business functions/objects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02940" y="601980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22413" y="5867400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Packages</a:t>
            </a:r>
          </a:p>
        </p:txBody>
      </p:sp>
      <p:sp>
        <p:nvSpPr>
          <p:cNvPr id="18" name="Right Bracket 17"/>
          <p:cNvSpPr/>
          <p:nvPr/>
        </p:nvSpPr>
        <p:spPr>
          <a:xfrm>
            <a:off x="10553603" y="2133600"/>
            <a:ext cx="346619" cy="4255532"/>
          </a:xfrm>
          <a:prstGeom prst="rightBracket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ket 18"/>
          <p:cNvSpPr/>
          <p:nvPr/>
        </p:nvSpPr>
        <p:spPr>
          <a:xfrm flipH="1" flipV="1">
            <a:off x="1003036" y="2076628"/>
            <a:ext cx="346619" cy="4255532"/>
          </a:xfrm>
          <a:prstGeom prst="rightBracket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98037" y="3386768"/>
            <a:ext cx="461665" cy="87459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/>
              <a:t>Building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123612" y="3045328"/>
            <a:ext cx="461665" cy="155747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/>
              <a:t>Service Factory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475445" y="6523911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7"/>
              </a:rPr>
              <a:t>See Architect 02 source code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0459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15" grpId="0"/>
      <p:bldP spid="16" grpId="0"/>
      <p:bldP spid="17" grpId="0"/>
      <p:bldP spid="18" grpId="0" animBg="1"/>
      <p:bldP spid="19" grpId="0" animBg="1"/>
      <p:bldP spid="20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7012" y="3429000"/>
            <a:ext cx="11353800" cy="2057400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Software Architect vs Code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12" y="1143000"/>
            <a:ext cx="2362200" cy="23622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951412" y="1790700"/>
            <a:ext cx="1676400" cy="8382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12" y="1343025"/>
            <a:ext cx="24384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64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147596244"/>
              </p:ext>
            </p:extLst>
          </p:nvPr>
        </p:nvGraphicFramePr>
        <p:xfrm>
          <a:off x="912812" y="2620297"/>
          <a:ext cx="4139141" cy="3242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275713110"/>
              </p:ext>
            </p:extLst>
          </p:nvPr>
        </p:nvGraphicFramePr>
        <p:xfrm>
          <a:off x="7085012" y="2620297"/>
          <a:ext cx="4139141" cy="3242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501" y="1759914"/>
            <a:ext cx="2439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Multi layer design</a:t>
            </a:r>
          </a:p>
        </p:txBody>
      </p:sp>
      <p:sp>
        <p:nvSpPr>
          <p:cNvPr id="7" name="Right Arrow 6"/>
          <p:cNvSpPr/>
          <p:nvPr/>
        </p:nvSpPr>
        <p:spPr>
          <a:xfrm rot="1246278">
            <a:off x="4580394" y="4713358"/>
            <a:ext cx="3330950" cy="1926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8946580">
            <a:off x="4763176" y="4859371"/>
            <a:ext cx="2903506" cy="210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7892273">
            <a:off x="4038957" y="4143415"/>
            <a:ext cx="3721833" cy="195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7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Graphic spid="5" grpId="0">
        <p:bldAsOne/>
      </p:bldGraphic>
      <p:bldP spid="4" grpId="0"/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501" y="1759914"/>
            <a:ext cx="1145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The MVC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212" y="2286000"/>
            <a:ext cx="62865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28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70012" y="2667000"/>
            <a:ext cx="49588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Repository/Database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OOP (Object Oriented Programing)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SOA (Service Oriented Architect)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145537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831" y="1752600"/>
            <a:ext cx="6296277" cy="405287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37" name="Rectangle 36"/>
          <p:cNvSpPr/>
          <p:nvPr/>
        </p:nvSpPr>
        <p:spPr>
          <a:xfrm>
            <a:off x="5692708" y="1888718"/>
            <a:ext cx="6092348" cy="3156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692708" y="2331026"/>
            <a:ext cx="6092348" cy="883866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55612" y="1888718"/>
            <a:ext cx="45796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Database normalization</a:t>
            </a:r>
            <a:r>
              <a:rPr lang="en-US" sz="2000" dirty="0"/>
              <a:t>, or simply </a:t>
            </a:r>
            <a:r>
              <a:rPr lang="en-US" sz="2000" b="1" dirty="0"/>
              <a:t>normalization</a:t>
            </a:r>
            <a:r>
              <a:rPr lang="en-US" sz="2000" dirty="0"/>
              <a:t>, is the process of organizing the columns (attributes) and tables (relations) of a relational </a:t>
            </a:r>
            <a:r>
              <a:rPr lang="en-US" sz="2000" b="1" dirty="0"/>
              <a:t>database</a:t>
            </a:r>
            <a:r>
              <a:rPr lang="en-US" sz="2000" dirty="0"/>
              <a:t> to minimize </a:t>
            </a:r>
          </a:p>
          <a:p>
            <a:r>
              <a:rPr lang="en-US" sz="2000" dirty="0"/>
              <a:t>data redundancy.(Wikipedia) </a:t>
            </a:r>
          </a:p>
        </p:txBody>
      </p:sp>
      <p:sp>
        <p:nvSpPr>
          <p:cNvPr id="8" name="Rectangle 7"/>
          <p:cNvSpPr/>
          <p:nvPr/>
        </p:nvSpPr>
        <p:spPr>
          <a:xfrm>
            <a:off x="244634" y="895290"/>
            <a:ext cx="33582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1- Database/Repository 1 of 2</a:t>
            </a:r>
          </a:p>
        </p:txBody>
      </p:sp>
    </p:spTree>
    <p:extLst>
      <p:ext uri="{BB962C8B-B14F-4D97-AF65-F5344CB8AC3E}">
        <p14:creationId xmlns:p14="http://schemas.microsoft.com/office/powerpoint/2010/main" val="124314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Who am I</a:t>
            </a:r>
          </a:p>
        </p:txBody>
      </p:sp>
      <p:sp>
        <p:nvSpPr>
          <p:cNvPr id="9" name="Content Placeholder 13"/>
          <p:cNvSpPr txBox="1">
            <a:spLocks/>
          </p:cNvSpPr>
          <p:nvPr/>
        </p:nvSpPr>
        <p:spPr>
          <a:xfrm>
            <a:off x="989012" y="2143492"/>
            <a:ext cx="4495799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Shirak Avakian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Enterprise Solution Architect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QBI LLC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I code too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hlinkClick r:id="rId2"/>
              </a:rPr>
              <a:t>shirakavakian@gmail.com</a:t>
            </a:r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@</a:t>
            </a:r>
            <a:r>
              <a:rPr lang="en-US" sz="2800" dirty="0" err="1"/>
              <a:t>shirakavakian</a:t>
            </a:r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31" r="12878"/>
          <a:stretch/>
        </p:blipFill>
        <p:spPr>
          <a:xfrm>
            <a:off x="6695729" y="2057400"/>
            <a:ext cx="4343402" cy="4134584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64998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612" y="1997416"/>
            <a:ext cx="5983449" cy="427530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9" name="TextBox 8"/>
          <p:cNvSpPr txBox="1"/>
          <p:nvPr/>
        </p:nvSpPr>
        <p:spPr>
          <a:xfrm>
            <a:off x="74612" y="2105194"/>
            <a:ext cx="5181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dirty="0"/>
              <a:t>1- Normalize your database</a:t>
            </a:r>
          </a:p>
          <a:p>
            <a:pPr lvl="1"/>
            <a:r>
              <a:rPr lang="en-US" sz="2000" dirty="0"/>
              <a:t>2- Create separate SQL authentication</a:t>
            </a:r>
          </a:p>
          <a:p>
            <a:pPr lvl="1"/>
            <a:r>
              <a:rPr lang="en-US" sz="2000" dirty="0"/>
              <a:t>3- Create schemas</a:t>
            </a:r>
          </a:p>
          <a:p>
            <a:pPr lvl="1"/>
            <a:r>
              <a:rPr lang="en-US" sz="2000" dirty="0"/>
              <a:t>4- Create user defined type</a:t>
            </a:r>
          </a:p>
          <a:p>
            <a:pPr lvl="1"/>
            <a:r>
              <a:rPr lang="en-US" sz="2000" dirty="0"/>
              <a:t>5- Use Store procedures &amp; views</a:t>
            </a:r>
          </a:p>
          <a:p>
            <a:pPr lvl="1"/>
            <a:r>
              <a:rPr lang="en-US" sz="2000" dirty="0"/>
              <a:t>6- Prefix store procedures with </a:t>
            </a:r>
            <a:r>
              <a:rPr lang="en-US" sz="2000" dirty="0" err="1"/>
              <a:t>usp</a:t>
            </a:r>
            <a:endParaRPr lang="en-US" sz="2000" dirty="0"/>
          </a:p>
          <a:p>
            <a:pPr lvl="1"/>
            <a:r>
              <a:rPr lang="en-US" sz="2000" dirty="0"/>
              <a:t>7- Don’t use plural form for table name</a:t>
            </a:r>
          </a:p>
          <a:p>
            <a:pPr lvl="1"/>
            <a:r>
              <a:rPr lang="en-US" sz="2000" dirty="0"/>
              <a:t>8- Always create diagrams</a:t>
            </a:r>
          </a:p>
          <a:p>
            <a:pPr lvl="1"/>
            <a:r>
              <a:rPr lang="en-US" sz="2000" dirty="0"/>
              <a:t>9- Use constrains &amp; foreign key’s</a:t>
            </a:r>
          </a:p>
          <a:p>
            <a:pPr lvl="1"/>
            <a:r>
              <a:rPr lang="en-US" sz="2000" dirty="0"/>
              <a:t>10- Use SQL Identity Increment</a:t>
            </a:r>
          </a:p>
          <a:p>
            <a:pPr lvl="1"/>
            <a:r>
              <a:rPr lang="en-US" sz="2000" dirty="0"/>
              <a:t>11- Define your primary keys</a:t>
            </a:r>
          </a:p>
          <a:p>
            <a:pPr lvl="1"/>
            <a:r>
              <a:rPr lang="en-US" sz="2000" dirty="0"/>
              <a:t>12- Always have common fields (columns)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32928" y="1643529"/>
            <a:ext cx="32766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>
                <a:ln w="0"/>
              </a:rPr>
              <a:t>Database Best Practices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44634" y="895290"/>
            <a:ext cx="33582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1- Database/Repository 2 of 2</a:t>
            </a:r>
          </a:p>
        </p:txBody>
      </p:sp>
    </p:spTree>
    <p:extLst>
      <p:ext uri="{BB962C8B-B14F-4D97-AF65-F5344CB8AC3E}">
        <p14:creationId xmlns:p14="http://schemas.microsoft.com/office/powerpoint/2010/main" val="290854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2" name="Rectangle 1"/>
          <p:cNvSpPr/>
          <p:nvPr/>
        </p:nvSpPr>
        <p:spPr>
          <a:xfrm>
            <a:off x="244634" y="895290"/>
            <a:ext cx="47934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2- OOP (Object Oriented Programing) 1 of 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5612" y="2711576"/>
            <a:ext cx="437082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Inheritance</a:t>
            </a:r>
            <a:r>
              <a:rPr lang="en-US" sz="2000" dirty="0"/>
              <a:t> is a mechanism in which one object acquires all the properties and behaviors of parent object. The idea behind </a:t>
            </a:r>
            <a:r>
              <a:rPr lang="en-US" sz="2000" b="1" dirty="0"/>
              <a:t>inheritance </a:t>
            </a:r>
            <a:r>
              <a:rPr lang="en-US" sz="2000" dirty="0"/>
              <a:t>is that you can create new classes that are built upon existing classes. </a:t>
            </a:r>
          </a:p>
          <a:p>
            <a:r>
              <a:rPr lang="en-US" sz="1200" dirty="0"/>
              <a:t>(www.</a:t>
            </a:r>
            <a:r>
              <a:rPr lang="en-US" sz="1200" b="1" dirty="0"/>
              <a:t>java</a:t>
            </a:r>
            <a:r>
              <a:rPr lang="en-US" sz="1200" dirty="0"/>
              <a:t>tpoint.com/</a:t>
            </a:r>
            <a:r>
              <a:rPr lang="en-US" sz="1200" b="1" dirty="0"/>
              <a:t>inheritance-in-java)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2569661"/>
            <a:ext cx="7146639" cy="37924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82454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86" y="2667000"/>
            <a:ext cx="5289926" cy="34568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2" name="Oval 11"/>
          <p:cNvSpPr/>
          <p:nvPr/>
        </p:nvSpPr>
        <p:spPr>
          <a:xfrm>
            <a:off x="1067635" y="5321761"/>
            <a:ext cx="1029432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812" y="4749538"/>
            <a:ext cx="5943600" cy="13742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cxnSp>
        <p:nvCxnSpPr>
          <p:cNvPr id="14" name="Straight Arrow Connector 13"/>
          <p:cNvCxnSpPr/>
          <p:nvPr/>
        </p:nvCxnSpPr>
        <p:spPr>
          <a:xfrm flipV="1">
            <a:off x="2094644" y="5105400"/>
            <a:ext cx="3694968" cy="4327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9211" y="2667000"/>
            <a:ext cx="4220213" cy="16753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cxnSp>
        <p:nvCxnSpPr>
          <p:cNvPr id="16" name="Straight Arrow Connector 15"/>
          <p:cNvCxnSpPr/>
          <p:nvPr/>
        </p:nvCxnSpPr>
        <p:spPr>
          <a:xfrm flipV="1">
            <a:off x="8151812" y="4191000"/>
            <a:ext cx="76200" cy="5585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79545" y="1617124"/>
            <a:ext cx="9840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Business Entities (</a:t>
            </a:r>
            <a:r>
              <a:rPr lang="en-US" sz="2400" b="1" dirty="0" err="1"/>
              <a:t>objects,valueobjects,beans</a:t>
            </a:r>
            <a:r>
              <a:rPr lang="en-US" sz="2400" b="1" dirty="0"/>
              <a:t>)</a:t>
            </a:r>
            <a:r>
              <a:rPr lang="en-US" sz="2400" dirty="0"/>
              <a:t> is predefined objects represent specific data container for given operation.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44634" y="895290"/>
            <a:ext cx="47934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2- OOP (Object Oriented Programing) 2 of 2</a:t>
            </a:r>
          </a:p>
        </p:txBody>
      </p:sp>
    </p:spTree>
    <p:extLst>
      <p:ext uri="{BB962C8B-B14F-4D97-AF65-F5344CB8AC3E}">
        <p14:creationId xmlns:p14="http://schemas.microsoft.com/office/powerpoint/2010/main" val="293228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41" y="2258514"/>
            <a:ext cx="2551015" cy="243809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80815" y="1704278"/>
            <a:ext cx="1803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Person Table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14875" y="2202448"/>
            <a:ext cx="260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Person.cfc</a:t>
            </a:r>
            <a:r>
              <a:rPr lang="en-US" dirty="0"/>
              <a:t>  (Table Object)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371" y="2571780"/>
            <a:ext cx="3677010" cy="2445298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3471421" y="3112337"/>
            <a:ext cx="3603722" cy="45472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4775" y="3276600"/>
            <a:ext cx="3970448" cy="244529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303283" y="2819400"/>
            <a:ext cx="36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PersonDAO.cfc</a:t>
            </a:r>
            <a:r>
              <a:rPr lang="en-US" dirty="0"/>
              <a:t>  (Data Access Object)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4634" y="895290"/>
            <a:ext cx="47934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2- OOP (Object Oriented Programing) 3 of 3</a:t>
            </a:r>
          </a:p>
        </p:txBody>
      </p:sp>
    </p:spTree>
    <p:extLst>
      <p:ext uri="{BB962C8B-B14F-4D97-AF65-F5344CB8AC3E}">
        <p14:creationId xmlns:p14="http://schemas.microsoft.com/office/powerpoint/2010/main" val="51484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 animBg="1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932898" y="1664732"/>
            <a:ext cx="57727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ln w="0"/>
              </a:rPr>
              <a:t>DAO (Data Access Object) vs DAL (Data Access Layer)</a:t>
            </a:r>
            <a:endParaRPr lang="en-US" b="1" dirty="0">
              <a:ln w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20" y="3030813"/>
            <a:ext cx="3733800" cy="244529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27895" y="2693850"/>
            <a:ext cx="36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PersonDAO.cfc</a:t>
            </a:r>
            <a:r>
              <a:rPr lang="en-US" dirty="0"/>
              <a:t>  (Data Access Object)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19554" y="2285132"/>
            <a:ext cx="355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PersonDAL.cfc</a:t>
            </a:r>
            <a:r>
              <a:rPr lang="en-US" dirty="0"/>
              <a:t>  (Data Access Layer)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890" y="2654464"/>
            <a:ext cx="6435892" cy="290645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58220" y="5565074"/>
            <a:ext cx="34789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1- No Inheritance</a:t>
            </a:r>
          </a:p>
          <a:p>
            <a:r>
              <a:rPr lang="en-US" sz="1600" dirty="0"/>
              <a:t>2- Represent single table</a:t>
            </a:r>
          </a:p>
          <a:p>
            <a:r>
              <a:rPr lang="en-US" sz="1600" dirty="0"/>
              <a:t>3- No Injectors</a:t>
            </a:r>
          </a:p>
          <a:p>
            <a:r>
              <a:rPr lang="en-US" sz="1600" dirty="0"/>
              <a:t>4- Output array of table object or query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240382" y="5594225"/>
            <a:ext cx="54877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1- Inheritance</a:t>
            </a:r>
          </a:p>
          <a:p>
            <a:r>
              <a:rPr lang="en-US" sz="1600" dirty="0"/>
              <a:t>2- Represent multiple table</a:t>
            </a:r>
          </a:p>
          <a:p>
            <a:r>
              <a:rPr lang="en-US" sz="1600" dirty="0"/>
              <a:t>3- Injectors</a:t>
            </a:r>
          </a:p>
          <a:p>
            <a:r>
              <a:rPr lang="en-US" sz="1600" dirty="0"/>
              <a:t>4- Output array of Business entities or Procedure </a:t>
            </a:r>
            <a:r>
              <a:rPr lang="en-US" sz="1600" dirty="0" err="1"/>
              <a:t>struct</a:t>
            </a:r>
            <a:r>
              <a:rPr lang="en-US" sz="1600" dirty="0"/>
              <a:t> or query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44634" y="895290"/>
            <a:ext cx="47934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2- OOP (Object Oriented Programing) 2 of 4</a:t>
            </a:r>
          </a:p>
        </p:txBody>
      </p:sp>
    </p:spTree>
    <p:extLst>
      <p:ext uri="{BB962C8B-B14F-4D97-AF65-F5344CB8AC3E}">
        <p14:creationId xmlns:p14="http://schemas.microsoft.com/office/powerpoint/2010/main" val="360090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  <p:bldP spid="22" grpId="0"/>
      <p:bldP spid="2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45568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3- SOA (Service Oriented Architect) 1 of 5</a:t>
            </a:r>
          </a:p>
        </p:txBody>
      </p:sp>
      <p:sp>
        <p:nvSpPr>
          <p:cNvPr id="4" name="Rectangle 3"/>
          <p:cNvSpPr/>
          <p:nvPr/>
        </p:nvSpPr>
        <p:spPr>
          <a:xfrm>
            <a:off x="241786" y="1752600"/>
            <a:ext cx="623362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CSOA ( Classic Services Oriented Architect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SFOA ( Service Factory Oriented Architect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POA (Package Oriented Architect 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0541" y="3200400"/>
            <a:ext cx="5950107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 </a:t>
            </a:r>
            <a:r>
              <a:rPr lang="en-US" sz="2000" b="1" dirty="0"/>
              <a:t>service</a:t>
            </a:r>
            <a:r>
              <a:rPr lang="en-US" sz="2000" dirty="0"/>
              <a:t>-</a:t>
            </a:r>
            <a:r>
              <a:rPr lang="en-US" sz="2000" b="1" dirty="0"/>
              <a:t>oriented architecture</a:t>
            </a:r>
            <a:r>
              <a:rPr lang="en-US" sz="2000" dirty="0"/>
              <a:t> (</a:t>
            </a:r>
            <a:r>
              <a:rPr lang="en-US" sz="2000" b="1" dirty="0"/>
              <a:t>SOA</a:t>
            </a:r>
            <a:r>
              <a:rPr lang="en-US" sz="2000" dirty="0"/>
              <a:t>) is an architectural pattern in computer software design in which application components provide services to other components via a communications protocol, typically over a network. The principles of </a:t>
            </a:r>
            <a:r>
              <a:rPr lang="en-US" sz="2000" b="1" dirty="0"/>
              <a:t>service</a:t>
            </a:r>
            <a:r>
              <a:rPr lang="en-US" sz="2000" dirty="0"/>
              <a:t>-</a:t>
            </a:r>
            <a:r>
              <a:rPr lang="en-US" sz="2000" b="1" dirty="0"/>
              <a:t>orientation</a:t>
            </a:r>
            <a:r>
              <a:rPr lang="en-US" sz="2000" dirty="0"/>
              <a:t> are independent of any vendor, product or technology.</a:t>
            </a:r>
            <a:br>
              <a:rPr lang="en-US" dirty="0"/>
            </a:br>
            <a:r>
              <a:rPr lang="en-US" dirty="0"/>
              <a:t>(</a:t>
            </a:r>
            <a:r>
              <a:rPr lang="en-US" sz="1200" dirty="0"/>
              <a:t>https://en.wikipedia.org/wiki/Service-oriented_architecture)</a:t>
            </a:r>
            <a:endParaRPr lang="en-US" dirty="0"/>
          </a:p>
        </p:txBody>
      </p:sp>
      <p:graphicFrame>
        <p:nvGraphicFramePr>
          <p:cNvPr id="10" name="Content Placeholder 8" descr="Sample table with 3 columns, 4 rows" title="Table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5022863"/>
              </p:ext>
            </p:extLst>
          </p:nvPr>
        </p:nvGraphicFramePr>
        <p:xfrm>
          <a:off x="6551612" y="1741867"/>
          <a:ext cx="5333999" cy="418798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29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3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0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1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Advantages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Disadvantages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17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Service Reusability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Increased Overhead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56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Maintainability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Complex Service Management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179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Reliability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High Investment Cost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17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Location Independence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0074445"/>
                  </a:ext>
                </a:extLst>
              </a:tr>
              <a:tr h="629344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Improved Software Quality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3631831"/>
                  </a:ext>
                </a:extLst>
              </a:tr>
              <a:tr h="48417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Platform Independence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8534060"/>
                  </a:ext>
                </a:extLst>
              </a:tr>
              <a:tr h="484179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Increased Productivity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9798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605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42907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SOA (Service Oriented Architect) 2 of 5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5256202"/>
              </p:ext>
            </p:extLst>
          </p:nvPr>
        </p:nvGraphicFramePr>
        <p:xfrm>
          <a:off x="3808412" y="2089666"/>
          <a:ext cx="6477000" cy="4232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H="1">
            <a:off x="2315987" y="4724400"/>
            <a:ext cx="3168825" cy="76200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10800000">
            <a:off x="2315988" y="4648200"/>
            <a:ext cx="4921427" cy="144780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437812" y="6535579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7"/>
              </a:rPr>
              <a:t>See Architect 03 source code</a:t>
            </a:r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290163" y="1694457"/>
            <a:ext cx="4051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 w="0"/>
              </a:rPr>
              <a:t>Classic Service Oriented Architect</a:t>
            </a:r>
            <a:endParaRPr lang="en-US" sz="2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1209" y="2255096"/>
            <a:ext cx="1836579" cy="391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36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42907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SOA (Service Oriented Architect) 3 of 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0163" y="1694457"/>
            <a:ext cx="4051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Service Factory Oriented Architect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437297" y="6568612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2"/>
              </a:rPr>
              <a:t>See Architect 04 source code</a:t>
            </a:r>
            <a:endParaRPr lang="en-US" sz="10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4231205" y="1828799"/>
            <a:ext cx="5901808" cy="4516711"/>
            <a:chOff x="4231204" y="939925"/>
            <a:chExt cx="6282809" cy="5405586"/>
          </a:xfrm>
        </p:grpSpPr>
        <p:sp>
          <p:nvSpPr>
            <p:cNvPr id="30" name="Freeform 29"/>
            <p:cNvSpPr/>
            <p:nvPr/>
          </p:nvSpPr>
          <p:spPr>
            <a:xfrm rot="8432832">
              <a:off x="5241437" y="3742762"/>
              <a:ext cx="117834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1178340" y="0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Freeform 30"/>
            <p:cNvSpPr/>
            <p:nvPr/>
          </p:nvSpPr>
          <p:spPr>
            <a:xfrm rot="2264978">
              <a:off x="7585539" y="3736392"/>
              <a:ext cx="1202243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1202243" y="0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Freeform 31"/>
            <p:cNvSpPr/>
            <p:nvPr/>
          </p:nvSpPr>
          <p:spPr>
            <a:xfrm rot="16270783">
              <a:off x="6729507" y="1966443"/>
              <a:ext cx="528733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528733" y="0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5829913" y="2230754"/>
              <a:ext cx="2293608" cy="1137623"/>
            </a:xfrm>
            <a:custGeom>
              <a:avLst/>
              <a:gdLst>
                <a:gd name="connsiteX0" fmla="*/ 0 w 2293608"/>
                <a:gd name="connsiteY0" fmla="*/ 189608 h 1137623"/>
                <a:gd name="connsiteX1" fmla="*/ 189608 w 2293608"/>
                <a:gd name="connsiteY1" fmla="*/ 0 h 1137623"/>
                <a:gd name="connsiteX2" fmla="*/ 2104000 w 2293608"/>
                <a:gd name="connsiteY2" fmla="*/ 0 h 1137623"/>
                <a:gd name="connsiteX3" fmla="*/ 2293608 w 2293608"/>
                <a:gd name="connsiteY3" fmla="*/ 189608 h 1137623"/>
                <a:gd name="connsiteX4" fmla="*/ 2293608 w 2293608"/>
                <a:gd name="connsiteY4" fmla="*/ 948015 h 1137623"/>
                <a:gd name="connsiteX5" fmla="*/ 2104000 w 2293608"/>
                <a:gd name="connsiteY5" fmla="*/ 1137623 h 1137623"/>
                <a:gd name="connsiteX6" fmla="*/ 189608 w 2293608"/>
                <a:gd name="connsiteY6" fmla="*/ 1137623 h 1137623"/>
                <a:gd name="connsiteX7" fmla="*/ 0 w 2293608"/>
                <a:gd name="connsiteY7" fmla="*/ 948015 h 1137623"/>
                <a:gd name="connsiteX8" fmla="*/ 0 w 2293608"/>
                <a:gd name="connsiteY8" fmla="*/ 189608 h 113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93608" h="1137623">
                  <a:moveTo>
                    <a:pt x="0" y="189608"/>
                  </a:moveTo>
                  <a:cubicBezTo>
                    <a:pt x="0" y="84890"/>
                    <a:pt x="84890" y="0"/>
                    <a:pt x="189608" y="0"/>
                  </a:cubicBezTo>
                  <a:lnTo>
                    <a:pt x="2104000" y="0"/>
                  </a:lnTo>
                  <a:cubicBezTo>
                    <a:pt x="2208718" y="0"/>
                    <a:pt x="2293608" y="84890"/>
                    <a:pt x="2293608" y="189608"/>
                  </a:cubicBezTo>
                  <a:lnTo>
                    <a:pt x="2293608" y="948015"/>
                  </a:lnTo>
                  <a:cubicBezTo>
                    <a:pt x="2293608" y="1052733"/>
                    <a:pt x="2208718" y="1137623"/>
                    <a:pt x="2104000" y="1137623"/>
                  </a:cubicBezTo>
                  <a:lnTo>
                    <a:pt x="189608" y="1137623"/>
                  </a:lnTo>
                  <a:cubicBezTo>
                    <a:pt x="84890" y="1137623"/>
                    <a:pt x="0" y="1052733"/>
                    <a:pt x="0" y="948015"/>
                  </a:cubicBezTo>
                  <a:lnTo>
                    <a:pt x="0" y="18960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6334" tIns="106334" rIns="106334" bIns="106334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Service Factory</a:t>
              </a:r>
            </a:p>
          </p:txBody>
        </p:sp>
        <p:sp>
          <p:nvSpPr>
            <p:cNvPr id="34" name="Freeform 33"/>
            <p:cNvSpPr/>
            <p:nvPr/>
          </p:nvSpPr>
          <p:spPr>
            <a:xfrm>
              <a:off x="6468828" y="939925"/>
              <a:ext cx="1076672" cy="762207"/>
            </a:xfrm>
            <a:custGeom>
              <a:avLst/>
              <a:gdLst>
                <a:gd name="connsiteX0" fmla="*/ 0 w 1076672"/>
                <a:gd name="connsiteY0" fmla="*/ 127037 h 762207"/>
                <a:gd name="connsiteX1" fmla="*/ 127037 w 1076672"/>
                <a:gd name="connsiteY1" fmla="*/ 0 h 762207"/>
                <a:gd name="connsiteX2" fmla="*/ 949635 w 1076672"/>
                <a:gd name="connsiteY2" fmla="*/ 0 h 762207"/>
                <a:gd name="connsiteX3" fmla="*/ 1076672 w 1076672"/>
                <a:gd name="connsiteY3" fmla="*/ 127037 h 762207"/>
                <a:gd name="connsiteX4" fmla="*/ 1076672 w 1076672"/>
                <a:gd name="connsiteY4" fmla="*/ 635170 h 762207"/>
                <a:gd name="connsiteX5" fmla="*/ 949635 w 1076672"/>
                <a:gd name="connsiteY5" fmla="*/ 762207 h 762207"/>
                <a:gd name="connsiteX6" fmla="*/ 127037 w 1076672"/>
                <a:gd name="connsiteY6" fmla="*/ 762207 h 762207"/>
                <a:gd name="connsiteX7" fmla="*/ 0 w 1076672"/>
                <a:gd name="connsiteY7" fmla="*/ 635170 h 762207"/>
                <a:gd name="connsiteX8" fmla="*/ 0 w 1076672"/>
                <a:gd name="connsiteY8" fmla="*/ 127037 h 76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6672" h="762207">
                  <a:moveTo>
                    <a:pt x="0" y="127037"/>
                  </a:moveTo>
                  <a:cubicBezTo>
                    <a:pt x="0" y="56876"/>
                    <a:pt x="56876" y="0"/>
                    <a:pt x="127037" y="0"/>
                  </a:cubicBezTo>
                  <a:lnTo>
                    <a:pt x="949635" y="0"/>
                  </a:lnTo>
                  <a:cubicBezTo>
                    <a:pt x="1019796" y="0"/>
                    <a:pt x="1076672" y="56876"/>
                    <a:pt x="1076672" y="127037"/>
                  </a:cubicBezTo>
                  <a:lnTo>
                    <a:pt x="1076672" y="635170"/>
                  </a:lnTo>
                  <a:cubicBezTo>
                    <a:pt x="1076672" y="705331"/>
                    <a:pt x="1019796" y="762207"/>
                    <a:pt x="949635" y="762207"/>
                  </a:cubicBezTo>
                  <a:lnTo>
                    <a:pt x="127037" y="762207"/>
                  </a:lnTo>
                  <a:cubicBezTo>
                    <a:pt x="56876" y="762207"/>
                    <a:pt x="0" y="705331"/>
                    <a:pt x="0" y="635170"/>
                  </a:cubicBezTo>
                  <a:lnTo>
                    <a:pt x="0" y="12703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768" tIns="72768" rIns="72768" bIns="7276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kern="1200" dirty="0"/>
                <a:t>UI-Model</a:t>
              </a:r>
            </a:p>
          </p:txBody>
        </p:sp>
        <p:sp>
          <p:nvSpPr>
            <p:cNvPr id="35" name="Freeform 34"/>
            <p:cNvSpPr/>
            <p:nvPr/>
          </p:nvSpPr>
          <p:spPr>
            <a:xfrm>
              <a:off x="8315862" y="4104406"/>
              <a:ext cx="1676621" cy="762207"/>
            </a:xfrm>
            <a:custGeom>
              <a:avLst/>
              <a:gdLst>
                <a:gd name="connsiteX0" fmla="*/ 0 w 1676621"/>
                <a:gd name="connsiteY0" fmla="*/ 127037 h 762207"/>
                <a:gd name="connsiteX1" fmla="*/ 127037 w 1676621"/>
                <a:gd name="connsiteY1" fmla="*/ 0 h 762207"/>
                <a:gd name="connsiteX2" fmla="*/ 1549584 w 1676621"/>
                <a:gd name="connsiteY2" fmla="*/ 0 h 762207"/>
                <a:gd name="connsiteX3" fmla="*/ 1676621 w 1676621"/>
                <a:gd name="connsiteY3" fmla="*/ 127037 h 762207"/>
                <a:gd name="connsiteX4" fmla="*/ 1676621 w 1676621"/>
                <a:gd name="connsiteY4" fmla="*/ 635170 h 762207"/>
                <a:gd name="connsiteX5" fmla="*/ 1549584 w 1676621"/>
                <a:gd name="connsiteY5" fmla="*/ 762207 h 762207"/>
                <a:gd name="connsiteX6" fmla="*/ 127037 w 1676621"/>
                <a:gd name="connsiteY6" fmla="*/ 762207 h 762207"/>
                <a:gd name="connsiteX7" fmla="*/ 0 w 1676621"/>
                <a:gd name="connsiteY7" fmla="*/ 635170 h 762207"/>
                <a:gd name="connsiteX8" fmla="*/ 0 w 1676621"/>
                <a:gd name="connsiteY8" fmla="*/ 127037 h 76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6621" h="762207">
                  <a:moveTo>
                    <a:pt x="0" y="127037"/>
                  </a:moveTo>
                  <a:cubicBezTo>
                    <a:pt x="0" y="56876"/>
                    <a:pt x="56876" y="0"/>
                    <a:pt x="127037" y="0"/>
                  </a:cubicBezTo>
                  <a:lnTo>
                    <a:pt x="1549584" y="0"/>
                  </a:lnTo>
                  <a:cubicBezTo>
                    <a:pt x="1619745" y="0"/>
                    <a:pt x="1676621" y="56876"/>
                    <a:pt x="1676621" y="127037"/>
                  </a:cubicBezTo>
                  <a:lnTo>
                    <a:pt x="1676621" y="635170"/>
                  </a:lnTo>
                  <a:cubicBezTo>
                    <a:pt x="1676621" y="705331"/>
                    <a:pt x="1619745" y="762207"/>
                    <a:pt x="1549584" y="762207"/>
                  </a:cubicBezTo>
                  <a:lnTo>
                    <a:pt x="127037" y="762207"/>
                  </a:lnTo>
                  <a:cubicBezTo>
                    <a:pt x="56876" y="762207"/>
                    <a:pt x="0" y="705331"/>
                    <a:pt x="0" y="635170"/>
                  </a:cubicBezTo>
                  <a:lnTo>
                    <a:pt x="0" y="12703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768" tIns="72768" rIns="72768" bIns="7276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 err="1"/>
                <a:t>ParticipantService</a:t>
              </a:r>
              <a:endParaRPr lang="en-US" sz="1400" kern="1200" dirty="0"/>
            </a:p>
          </p:txBody>
        </p:sp>
        <p:sp>
          <p:nvSpPr>
            <p:cNvPr id="36" name="Freeform 35"/>
            <p:cNvSpPr/>
            <p:nvPr/>
          </p:nvSpPr>
          <p:spPr>
            <a:xfrm rot="3627246">
              <a:off x="9167440" y="5214602"/>
              <a:ext cx="800008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800008" y="0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Freeform 36"/>
            <p:cNvSpPr/>
            <p:nvPr/>
          </p:nvSpPr>
          <p:spPr>
            <a:xfrm>
              <a:off x="9447418" y="5562590"/>
              <a:ext cx="1066595" cy="762207"/>
            </a:xfrm>
            <a:custGeom>
              <a:avLst/>
              <a:gdLst>
                <a:gd name="connsiteX0" fmla="*/ 0 w 1066595"/>
                <a:gd name="connsiteY0" fmla="*/ 127037 h 762207"/>
                <a:gd name="connsiteX1" fmla="*/ 127037 w 1066595"/>
                <a:gd name="connsiteY1" fmla="*/ 0 h 762207"/>
                <a:gd name="connsiteX2" fmla="*/ 939558 w 1066595"/>
                <a:gd name="connsiteY2" fmla="*/ 0 h 762207"/>
                <a:gd name="connsiteX3" fmla="*/ 1066595 w 1066595"/>
                <a:gd name="connsiteY3" fmla="*/ 127037 h 762207"/>
                <a:gd name="connsiteX4" fmla="*/ 1066595 w 1066595"/>
                <a:gd name="connsiteY4" fmla="*/ 635170 h 762207"/>
                <a:gd name="connsiteX5" fmla="*/ 939558 w 1066595"/>
                <a:gd name="connsiteY5" fmla="*/ 762207 h 762207"/>
                <a:gd name="connsiteX6" fmla="*/ 127037 w 1066595"/>
                <a:gd name="connsiteY6" fmla="*/ 762207 h 762207"/>
                <a:gd name="connsiteX7" fmla="*/ 0 w 1066595"/>
                <a:gd name="connsiteY7" fmla="*/ 635170 h 762207"/>
                <a:gd name="connsiteX8" fmla="*/ 0 w 1066595"/>
                <a:gd name="connsiteY8" fmla="*/ 127037 h 76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6595" h="762207">
                  <a:moveTo>
                    <a:pt x="0" y="127037"/>
                  </a:moveTo>
                  <a:cubicBezTo>
                    <a:pt x="0" y="56876"/>
                    <a:pt x="56876" y="0"/>
                    <a:pt x="127037" y="0"/>
                  </a:cubicBezTo>
                  <a:lnTo>
                    <a:pt x="939558" y="0"/>
                  </a:lnTo>
                  <a:cubicBezTo>
                    <a:pt x="1009719" y="0"/>
                    <a:pt x="1066595" y="56876"/>
                    <a:pt x="1066595" y="127037"/>
                  </a:cubicBezTo>
                  <a:lnTo>
                    <a:pt x="1066595" y="635170"/>
                  </a:lnTo>
                  <a:cubicBezTo>
                    <a:pt x="1066595" y="705331"/>
                    <a:pt x="1009719" y="762207"/>
                    <a:pt x="939558" y="762207"/>
                  </a:cubicBezTo>
                  <a:lnTo>
                    <a:pt x="127037" y="762207"/>
                  </a:lnTo>
                  <a:cubicBezTo>
                    <a:pt x="56876" y="762207"/>
                    <a:pt x="0" y="705331"/>
                    <a:pt x="0" y="635170"/>
                  </a:cubicBezTo>
                  <a:lnTo>
                    <a:pt x="0" y="12703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768" tIns="72768" rIns="72768" bIns="7276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 err="1"/>
                <a:t>OtherDAL</a:t>
              </a:r>
              <a:endParaRPr lang="en-US" sz="1400" kern="1200" dirty="0"/>
            </a:p>
          </p:txBody>
        </p:sp>
        <p:sp>
          <p:nvSpPr>
            <p:cNvPr id="38" name="Freeform 37"/>
            <p:cNvSpPr/>
            <p:nvPr/>
          </p:nvSpPr>
          <p:spPr>
            <a:xfrm rot="6753670">
              <a:off x="8474430" y="5214605"/>
              <a:ext cx="753658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753658" y="0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Freeform 38"/>
            <p:cNvSpPr/>
            <p:nvPr/>
          </p:nvSpPr>
          <p:spPr>
            <a:xfrm>
              <a:off x="7873693" y="5562595"/>
              <a:ext cx="1349306" cy="762207"/>
            </a:xfrm>
            <a:custGeom>
              <a:avLst/>
              <a:gdLst>
                <a:gd name="connsiteX0" fmla="*/ 0 w 1349306"/>
                <a:gd name="connsiteY0" fmla="*/ 127037 h 762207"/>
                <a:gd name="connsiteX1" fmla="*/ 127037 w 1349306"/>
                <a:gd name="connsiteY1" fmla="*/ 0 h 762207"/>
                <a:gd name="connsiteX2" fmla="*/ 1222269 w 1349306"/>
                <a:gd name="connsiteY2" fmla="*/ 0 h 762207"/>
                <a:gd name="connsiteX3" fmla="*/ 1349306 w 1349306"/>
                <a:gd name="connsiteY3" fmla="*/ 127037 h 762207"/>
                <a:gd name="connsiteX4" fmla="*/ 1349306 w 1349306"/>
                <a:gd name="connsiteY4" fmla="*/ 635170 h 762207"/>
                <a:gd name="connsiteX5" fmla="*/ 1222269 w 1349306"/>
                <a:gd name="connsiteY5" fmla="*/ 762207 h 762207"/>
                <a:gd name="connsiteX6" fmla="*/ 127037 w 1349306"/>
                <a:gd name="connsiteY6" fmla="*/ 762207 h 762207"/>
                <a:gd name="connsiteX7" fmla="*/ 0 w 1349306"/>
                <a:gd name="connsiteY7" fmla="*/ 635170 h 762207"/>
                <a:gd name="connsiteX8" fmla="*/ 0 w 1349306"/>
                <a:gd name="connsiteY8" fmla="*/ 127037 h 76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9306" h="762207">
                  <a:moveTo>
                    <a:pt x="0" y="127037"/>
                  </a:moveTo>
                  <a:cubicBezTo>
                    <a:pt x="0" y="56876"/>
                    <a:pt x="56876" y="0"/>
                    <a:pt x="127037" y="0"/>
                  </a:cubicBezTo>
                  <a:lnTo>
                    <a:pt x="1222269" y="0"/>
                  </a:lnTo>
                  <a:cubicBezTo>
                    <a:pt x="1292430" y="0"/>
                    <a:pt x="1349306" y="56876"/>
                    <a:pt x="1349306" y="127037"/>
                  </a:cubicBezTo>
                  <a:lnTo>
                    <a:pt x="1349306" y="635170"/>
                  </a:lnTo>
                  <a:cubicBezTo>
                    <a:pt x="1349306" y="705331"/>
                    <a:pt x="1292430" y="762207"/>
                    <a:pt x="1222269" y="762207"/>
                  </a:cubicBezTo>
                  <a:lnTo>
                    <a:pt x="127037" y="762207"/>
                  </a:lnTo>
                  <a:cubicBezTo>
                    <a:pt x="56876" y="762207"/>
                    <a:pt x="0" y="705331"/>
                    <a:pt x="0" y="635170"/>
                  </a:cubicBezTo>
                  <a:lnTo>
                    <a:pt x="0" y="12703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768" tIns="72768" rIns="72768" bIns="7276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 err="1"/>
                <a:t>ParticipantDAL</a:t>
              </a:r>
              <a:endParaRPr lang="en-US" sz="1400" kern="1200" dirty="0"/>
            </a:p>
          </p:txBody>
        </p:sp>
        <p:sp>
          <p:nvSpPr>
            <p:cNvPr id="40" name="Freeform 39"/>
            <p:cNvSpPr/>
            <p:nvPr/>
          </p:nvSpPr>
          <p:spPr>
            <a:xfrm rot="10275385">
              <a:off x="7527322" y="4674727"/>
              <a:ext cx="793149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793149" y="0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Freeform 40"/>
            <p:cNvSpPr/>
            <p:nvPr/>
          </p:nvSpPr>
          <p:spPr>
            <a:xfrm>
              <a:off x="6399213" y="4441013"/>
              <a:ext cx="1132717" cy="762207"/>
            </a:xfrm>
            <a:custGeom>
              <a:avLst/>
              <a:gdLst>
                <a:gd name="connsiteX0" fmla="*/ 0 w 1132717"/>
                <a:gd name="connsiteY0" fmla="*/ 127037 h 762207"/>
                <a:gd name="connsiteX1" fmla="*/ 127037 w 1132717"/>
                <a:gd name="connsiteY1" fmla="*/ 0 h 762207"/>
                <a:gd name="connsiteX2" fmla="*/ 1005680 w 1132717"/>
                <a:gd name="connsiteY2" fmla="*/ 0 h 762207"/>
                <a:gd name="connsiteX3" fmla="*/ 1132717 w 1132717"/>
                <a:gd name="connsiteY3" fmla="*/ 127037 h 762207"/>
                <a:gd name="connsiteX4" fmla="*/ 1132717 w 1132717"/>
                <a:gd name="connsiteY4" fmla="*/ 635170 h 762207"/>
                <a:gd name="connsiteX5" fmla="*/ 1005680 w 1132717"/>
                <a:gd name="connsiteY5" fmla="*/ 762207 h 762207"/>
                <a:gd name="connsiteX6" fmla="*/ 127037 w 1132717"/>
                <a:gd name="connsiteY6" fmla="*/ 762207 h 762207"/>
                <a:gd name="connsiteX7" fmla="*/ 0 w 1132717"/>
                <a:gd name="connsiteY7" fmla="*/ 635170 h 762207"/>
                <a:gd name="connsiteX8" fmla="*/ 0 w 1132717"/>
                <a:gd name="connsiteY8" fmla="*/ 127037 h 76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2717" h="762207">
                  <a:moveTo>
                    <a:pt x="0" y="127037"/>
                  </a:moveTo>
                  <a:cubicBezTo>
                    <a:pt x="0" y="56876"/>
                    <a:pt x="56876" y="0"/>
                    <a:pt x="127037" y="0"/>
                  </a:cubicBezTo>
                  <a:lnTo>
                    <a:pt x="1005680" y="0"/>
                  </a:lnTo>
                  <a:cubicBezTo>
                    <a:pt x="1075841" y="0"/>
                    <a:pt x="1132717" y="56876"/>
                    <a:pt x="1132717" y="127037"/>
                  </a:cubicBezTo>
                  <a:lnTo>
                    <a:pt x="1132717" y="635170"/>
                  </a:lnTo>
                  <a:cubicBezTo>
                    <a:pt x="1132717" y="705331"/>
                    <a:pt x="1075841" y="762207"/>
                    <a:pt x="1005680" y="762207"/>
                  </a:cubicBezTo>
                  <a:lnTo>
                    <a:pt x="127037" y="762207"/>
                  </a:lnTo>
                  <a:cubicBezTo>
                    <a:pt x="56876" y="762207"/>
                    <a:pt x="0" y="705331"/>
                    <a:pt x="0" y="635170"/>
                  </a:cubicBezTo>
                  <a:lnTo>
                    <a:pt x="0" y="12703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7688" tIns="67688" rIns="67688" bIns="6768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Validation</a:t>
              </a:r>
            </a:p>
          </p:txBody>
        </p:sp>
        <p:sp>
          <p:nvSpPr>
            <p:cNvPr id="42" name="Freeform 41"/>
            <p:cNvSpPr/>
            <p:nvPr/>
          </p:nvSpPr>
          <p:spPr>
            <a:xfrm>
              <a:off x="4231204" y="4117145"/>
              <a:ext cx="1362766" cy="762207"/>
            </a:xfrm>
            <a:custGeom>
              <a:avLst/>
              <a:gdLst>
                <a:gd name="connsiteX0" fmla="*/ 0 w 1362766"/>
                <a:gd name="connsiteY0" fmla="*/ 127037 h 762207"/>
                <a:gd name="connsiteX1" fmla="*/ 127037 w 1362766"/>
                <a:gd name="connsiteY1" fmla="*/ 0 h 762207"/>
                <a:gd name="connsiteX2" fmla="*/ 1235729 w 1362766"/>
                <a:gd name="connsiteY2" fmla="*/ 0 h 762207"/>
                <a:gd name="connsiteX3" fmla="*/ 1362766 w 1362766"/>
                <a:gd name="connsiteY3" fmla="*/ 127037 h 762207"/>
                <a:gd name="connsiteX4" fmla="*/ 1362766 w 1362766"/>
                <a:gd name="connsiteY4" fmla="*/ 635170 h 762207"/>
                <a:gd name="connsiteX5" fmla="*/ 1235729 w 1362766"/>
                <a:gd name="connsiteY5" fmla="*/ 762207 h 762207"/>
                <a:gd name="connsiteX6" fmla="*/ 127037 w 1362766"/>
                <a:gd name="connsiteY6" fmla="*/ 762207 h 762207"/>
                <a:gd name="connsiteX7" fmla="*/ 0 w 1362766"/>
                <a:gd name="connsiteY7" fmla="*/ 635170 h 762207"/>
                <a:gd name="connsiteX8" fmla="*/ 0 w 1362766"/>
                <a:gd name="connsiteY8" fmla="*/ 127037 h 76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766" h="762207">
                  <a:moveTo>
                    <a:pt x="0" y="127037"/>
                  </a:moveTo>
                  <a:cubicBezTo>
                    <a:pt x="0" y="56876"/>
                    <a:pt x="56876" y="0"/>
                    <a:pt x="127037" y="0"/>
                  </a:cubicBezTo>
                  <a:lnTo>
                    <a:pt x="1235729" y="0"/>
                  </a:lnTo>
                  <a:cubicBezTo>
                    <a:pt x="1305890" y="0"/>
                    <a:pt x="1362766" y="56876"/>
                    <a:pt x="1362766" y="127037"/>
                  </a:cubicBezTo>
                  <a:lnTo>
                    <a:pt x="1362766" y="635170"/>
                  </a:lnTo>
                  <a:cubicBezTo>
                    <a:pt x="1362766" y="705331"/>
                    <a:pt x="1305890" y="762207"/>
                    <a:pt x="1235729" y="762207"/>
                  </a:cubicBezTo>
                  <a:lnTo>
                    <a:pt x="127037" y="762207"/>
                  </a:lnTo>
                  <a:cubicBezTo>
                    <a:pt x="56876" y="762207"/>
                    <a:pt x="0" y="705331"/>
                    <a:pt x="0" y="635170"/>
                  </a:cubicBezTo>
                  <a:lnTo>
                    <a:pt x="0" y="12703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768" tIns="72768" rIns="72768" bIns="7276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 err="1"/>
                <a:t>LectureService</a:t>
              </a:r>
              <a:endParaRPr lang="en-US" sz="1400" kern="1200" dirty="0"/>
            </a:p>
          </p:txBody>
        </p:sp>
        <p:sp>
          <p:nvSpPr>
            <p:cNvPr id="43" name="Freeform 42"/>
            <p:cNvSpPr/>
            <p:nvPr/>
          </p:nvSpPr>
          <p:spPr>
            <a:xfrm rot="3904051">
              <a:off x="4865228" y="5231328"/>
              <a:ext cx="776297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776297" y="0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Freeform 43"/>
            <p:cNvSpPr/>
            <p:nvPr/>
          </p:nvSpPr>
          <p:spPr>
            <a:xfrm>
              <a:off x="5017583" y="5583304"/>
              <a:ext cx="1153167" cy="762207"/>
            </a:xfrm>
            <a:custGeom>
              <a:avLst/>
              <a:gdLst>
                <a:gd name="connsiteX0" fmla="*/ 0 w 1153167"/>
                <a:gd name="connsiteY0" fmla="*/ 127037 h 762207"/>
                <a:gd name="connsiteX1" fmla="*/ 127037 w 1153167"/>
                <a:gd name="connsiteY1" fmla="*/ 0 h 762207"/>
                <a:gd name="connsiteX2" fmla="*/ 1026130 w 1153167"/>
                <a:gd name="connsiteY2" fmla="*/ 0 h 762207"/>
                <a:gd name="connsiteX3" fmla="*/ 1153167 w 1153167"/>
                <a:gd name="connsiteY3" fmla="*/ 127037 h 762207"/>
                <a:gd name="connsiteX4" fmla="*/ 1153167 w 1153167"/>
                <a:gd name="connsiteY4" fmla="*/ 635170 h 762207"/>
                <a:gd name="connsiteX5" fmla="*/ 1026130 w 1153167"/>
                <a:gd name="connsiteY5" fmla="*/ 762207 h 762207"/>
                <a:gd name="connsiteX6" fmla="*/ 127037 w 1153167"/>
                <a:gd name="connsiteY6" fmla="*/ 762207 h 762207"/>
                <a:gd name="connsiteX7" fmla="*/ 0 w 1153167"/>
                <a:gd name="connsiteY7" fmla="*/ 635170 h 762207"/>
                <a:gd name="connsiteX8" fmla="*/ 0 w 1153167"/>
                <a:gd name="connsiteY8" fmla="*/ 127037 h 76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53167" h="762207">
                  <a:moveTo>
                    <a:pt x="0" y="127037"/>
                  </a:moveTo>
                  <a:cubicBezTo>
                    <a:pt x="0" y="56876"/>
                    <a:pt x="56876" y="0"/>
                    <a:pt x="127037" y="0"/>
                  </a:cubicBezTo>
                  <a:lnTo>
                    <a:pt x="1026130" y="0"/>
                  </a:lnTo>
                  <a:cubicBezTo>
                    <a:pt x="1096291" y="0"/>
                    <a:pt x="1153167" y="56876"/>
                    <a:pt x="1153167" y="127037"/>
                  </a:cubicBezTo>
                  <a:lnTo>
                    <a:pt x="1153167" y="635170"/>
                  </a:lnTo>
                  <a:cubicBezTo>
                    <a:pt x="1153167" y="705331"/>
                    <a:pt x="1096291" y="762207"/>
                    <a:pt x="1026130" y="762207"/>
                  </a:cubicBezTo>
                  <a:lnTo>
                    <a:pt x="127037" y="762207"/>
                  </a:lnTo>
                  <a:cubicBezTo>
                    <a:pt x="56876" y="762207"/>
                    <a:pt x="0" y="705331"/>
                    <a:pt x="0" y="635170"/>
                  </a:cubicBezTo>
                  <a:lnTo>
                    <a:pt x="0" y="12703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768" tIns="72768" rIns="72768" bIns="7276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 err="1"/>
                <a:t>LectureDAL</a:t>
              </a:r>
              <a:endParaRPr lang="en-US" sz="1400" kern="1200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5516552" y="4833646"/>
            <a:ext cx="7620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808412" y="2667000"/>
            <a:ext cx="6705600" cy="0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808412" y="4114800"/>
            <a:ext cx="6705600" cy="0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808412" y="5562600"/>
            <a:ext cx="6705600" cy="0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234" y="2094567"/>
            <a:ext cx="1981372" cy="441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129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42907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SOA (Service Oriented Architect) 4 of 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0163" y="1694457"/>
            <a:ext cx="4051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Package Oriented Architect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488862" y="6553200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2"/>
              </a:rPr>
              <a:t>See Architect 05 source code</a:t>
            </a:r>
            <a:endParaRPr lang="en-US" sz="1000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035086389"/>
              </p:ext>
            </p:extLst>
          </p:nvPr>
        </p:nvGraphicFramePr>
        <p:xfrm>
          <a:off x="455612" y="3156546"/>
          <a:ext cx="2895600" cy="2360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4160537003"/>
              </p:ext>
            </p:extLst>
          </p:nvPr>
        </p:nvGraphicFramePr>
        <p:xfrm>
          <a:off x="3427412" y="2667000"/>
          <a:ext cx="4191000" cy="3318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3" name="Left Brace 22"/>
          <p:cNvSpPr/>
          <p:nvPr/>
        </p:nvSpPr>
        <p:spPr>
          <a:xfrm>
            <a:off x="3140234" y="2424907"/>
            <a:ext cx="134778" cy="3823493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Diagram 23"/>
          <p:cNvGraphicFramePr/>
          <p:nvPr>
            <p:extLst>
              <p:ext uri="{D42A27DB-BD31-4B8C-83A1-F6EECF244321}">
                <p14:modId xmlns:p14="http://schemas.microsoft.com/office/powerpoint/2010/main" val="3909871883"/>
              </p:ext>
            </p:extLst>
          </p:nvPr>
        </p:nvGraphicFramePr>
        <p:xfrm>
          <a:off x="7923212" y="2952696"/>
          <a:ext cx="3657600" cy="2746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319612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Graphic spid="10" grpId="0">
        <p:bldAsOne/>
      </p:bldGraphic>
      <p:bldGraphic spid="22" grpId="0">
        <p:bldAsOne/>
      </p:bldGraphic>
      <p:bldP spid="23" grpId="0" animBg="1"/>
      <p:bldGraphic spid="24" grpId="0">
        <p:bldAsOne/>
      </p:bldGraphic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42907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SOA (Service Oriented Architect) 5 of 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0163" y="1694457"/>
            <a:ext cx="4051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Package Oriented Architect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424059" y="6520974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2"/>
              </a:rPr>
              <a:t>See Architect 05 source code</a:t>
            </a:r>
            <a:endParaRPr lang="en-US" sz="1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69" y="2217373"/>
            <a:ext cx="2407697" cy="1935600"/>
          </a:xfrm>
          <a:prstGeom prst="rect">
            <a:avLst/>
          </a:prstGeom>
        </p:spPr>
      </p:pic>
      <p:graphicFrame>
        <p:nvGraphicFramePr>
          <p:cNvPr id="10" name="Diagram 9"/>
          <p:cNvGraphicFramePr/>
          <p:nvPr/>
        </p:nvGraphicFramePr>
        <p:xfrm>
          <a:off x="3113531" y="2106084"/>
          <a:ext cx="2895600" cy="2360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H="1">
            <a:off x="1979612" y="3185172"/>
            <a:ext cx="1295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1903412" y="3352800"/>
            <a:ext cx="2133600" cy="914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0612" y="2217373"/>
            <a:ext cx="2209524" cy="326666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>
            <a:off x="5789613" y="3185172"/>
            <a:ext cx="761999" cy="3200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551612" y="3429000"/>
            <a:ext cx="1828524" cy="10488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23937" y="2106084"/>
            <a:ext cx="2153881" cy="4392229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9286615" y="2314440"/>
            <a:ext cx="1828524" cy="1724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7609038" y="2422774"/>
            <a:ext cx="1677577" cy="12106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21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Graphic spid="10" grpId="0">
        <p:bldAsOne/>
      </p:bldGraphic>
      <p:bldP spid="19" grpId="0" animBg="1"/>
      <p:bldP spid="5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Subjects</a:t>
            </a:r>
            <a:r>
              <a:rPr lang="en-IN" sz="4999" b="1" dirty="0">
                <a:solidFill>
                  <a:srgbClr val="FFFF00"/>
                </a:solidFill>
                <a:latin typeface="Adobe Clean" panose="020B0503020404020204" pitchFamily="34" charset="0"/>
              </a:rPr>
              <a:t> </a:t>
            </a:r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to Cover</a:t>
            </a:r>
            <a:endParaRPr lang="en-IN" sz="4999" b="1" dirty="0">
              <a:solidFill>
                <a:srgbClr val="FFFF00"/>
              </a:solidFill>
              <a:latin typeface="Adobe Clean" panose="020B0503020404020204" pitchFamily="34" charset="0"/>
            </a:endParaRPr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1293812" y="2895600"/>
            <a:ext cx="8915399" cy="1752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Questions to answer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Software architect vs building architect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Software architect vs code</a:t>
            </a:r>
          </a:p>
        </p:txBody>
      </p:sp>
    </p:spTree>
    <p:extLst>
      <p:ext uri="{BB962C8B-B14F-4D97-AF65-F5344CB8AC3E}">
        <p14:creationId xmlns:p14="http://schemas.microsoft.com/office/powerpoint/2010/main" val="250290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7012" y="2133600"/>
            <a:ext cx="11353800" cy="2057400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UI –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338185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31149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4 – UI User Interface 1 of 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327686" y="7562104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See Architect 05 source code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41412" y="2743200"/>
            <a:ext cx="24929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Complete Isolation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Loosely coupled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Pluggable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Modular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9012" y="2133600"/>
            <a:ext cx="2573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Things to consider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494212" y="1600200"/>
            <a:ext cx="6881350" cy="4994628"/>
            <a:chOff x="2032462" y="720372"/>
            <a:chExt cx="8123899" cy="5417256"/>
          </a:xfrm>
        </p:grpSpPr>
        <p:sp>
          <p:nvSpPr>
            <p:cNvPr id="12" name="Freeform 11"/>
            <p:cNvSpPr/>
            <p:nvPr/>
          </p:nvSpPr>
          <p:spPr>
            <a:xfrm>
              <a:off x="2032462" y="720372"/>
              <a:ext cx="2579015" cy="5417256"/>
            </a:xfrm>
            <a:custGeom>
              <a:avLst/>
              <a:gdLst>
                <a:gd name="connsiteX0" fmla="*/ 0 w 2579015"/>
                <a:gd name="connsiteY0" fmla="*/ 257902 h 5417256"/>
                <a:gd name="connsiteX1" fmla="*/ 257902 w 2579015"/>
                <a:gd name="connsiteY1" fmla="*/ 0 h 5417256"/>
                <a:gd name="connsiteX2" fmla="*/ 2321114 w 2579015"/>
                <a:gd name="connsiteY2" fmla="*/ 0 h 5417256"/>
                <a:gd name="connsiteX3" fmla="*/ 2579016 w 2579015"/>
                <a:gd name="connsiteY3" fmla="*/ 257902 h 5417256"/>
                <a:gd name="connsiteX4" fmla="*/ 2579015 w 2579015"/>
                <a:gd name="connsiteY4" fmla="*/ 5159355 h 5417256"/>
                <a:gd name="connsiteX5" fmla="*/ 2321113 w 2579015"/>
                <a:gd name="connsiteY5" fmla="*/ 5417257 h 5417256"/>
                <a:gd name="connsiteX6" fmla="*/ 257902 w 2579015"/>
                <a:gd name="connsiteY6" fmla="*/ 5417256 h 5417256"/>
                <a:gd name="connsiteX7" fmla="*/ 0 w 2579015"/>
                <a:gd name="connsiteY7" fmla="*/ 5159354 h 5417256"/>
                <a:gd name="connsiteX8" fmla="*/ 0 w 2579015"/>
                <a:gd name="connsiteY8" fmla="*/ 257902 h 5417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79015" h="5417256">
                  <a:moveTo>
                    <a:pt x="0" y="257902"/>
                  </a:moveTo>
                  <a:cubicBezTo>
                    <a:pt x="0" y="115467"/>
                    <a:pt x="115467" y="0"/>
                    <a:pt x="257902" y="0"/>
                  </a:cubicBezTo>
                  <a:lnTo>
                    <a:pt x="2321114" y="0"/>
                  </a:lnTo>
                  <a:cubicBezTo>
                    <a:pt x="2463549" y="0"/>
                    <a:pt x="2579016" y="115467"/>
                    <a:pt x="2579016" y="257902"/>
                  </a:cubicBezTo>
                  <a:cubicBezTo>
                    <a:pt x="2579016" y="1891720"/>
                    <a:pt x="2579015" y="3525537"/>
                    <a:pt x="2579015" y="5159355"/>
                  </a:cubicBezTo>
                  <a:cubicBezTo>
                    <a:pt x="2579015" y="5301790"/>
                    <a:pt x="2463548" y="5417257"/>
                    <a:pt x="2321113" y="5417257"/>
                  </a:cubicBezTo>
                  <a:lnTo>
                    <a:pt x="257902" y="5417256"/>
                  </a:lnTo>
                  <a:cubicBezTo>
                    <a:pt x="115467" y="5417256"/>
                    <a:pt x="0" y="5301789"/>
                    <a:pt x="0" y="5159354"/>
                  </a:cubicBezTo>
                  <a:lnTo>
                    <a:pt x="0" y="257902"/>
                  </a:lnTo>
                  <a:close/>
                </a:path>
              </a:pathLst>
            </a:cu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0" tIns="152400" rIns="152400" bIns="3944480" numCol="1" spcCol="1270" anchor="ctr" anchorCtr="0">
              <a:noAutofit/>
            </a:bodyPr>
            <a:lstStyle/>
            <a:p>
              <a:pPr marL="0" lvl="0" indent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UI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2290364" y="2347135"/>
              <a:ext cx="2063212" cy="1633376"/>
            </a:xfrm>
            <a:custGeom>
              <a:avLst/>
              <a:gdLst>
                <a:gd name="connsiteX0" fmla="*/ 0 w 2063212"/>
                <a:gd name="connsiteY0" fmla="*/ 163338 h 1633376"/>
                <a:gd name="connsiteX1" fmla="*/ 163338 w 2063212"/>
                <a:gd name="connsiteY1" fmla="*/ 0 h 1633376"/>
                <a:gd name="connsiteX2" fmla="*/ 1899874 w 2063212"/>
                <a:gd name="connsiteY2" fmla="*/ 0 h 1633376"/>
                <a:gd name="connsiteX3" fmla="*/ 2063212 w 2063212"/>
                <a:gd name="connsiteY3" fmla="*/ 163338 h 1633376"/>
                <a:gd name="connsiteX4" fmla="*/ 2063212 w 2063212"/>
                <a:gd name="connsiteY4" fmla="*/ 1470038 h 1633376"/>
                <a:gd name="connsiteX5" fmla="*/ 1899874 w 2063212"/>
                <a:gd name="connsiteY5" fmla="*/ 1633376 h 1633376"/>
                <a:gd name="connsiteX6" fmla="*/ 163338 w 2063212"/>
                <a:gd name="connsiteY6" fmla="*/ 1633376 h 1633376"/>
                <a:gd name="connsiteX7" fmla="*/ 0 w 2063212"/>
                <a:gd name="connsiteY7" fmla="*/ 1470038 h 1633376"/>
                <a:gd name="connsiteX8" fmla="*/ 0 w 2063212"/>
                <a:gd name="connsiteY8" fmla="*/ 163338 h 163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212" h="1633376">
                  <a:moveTo>
                    <a:pt x="0" y="163338"/>
                  </a:moveTo>
                  <a:cubicBezTo>
                    <a:pt x="0" y="73129"/>
                    <a:pt x="73129" y="0"/>
                    <a:pt x="163338" y="0"/>
                  </a:cubicBezTo>
                  <a:lnTo>
                    <a:pt x="1899874" y="0"/>
                  </a:lnTo>
                  <a:cubicBezTo>
                    <a:pt x="1990083" y="0"/>
                    <a:pt x="2063212" y="73129"/>
                    <a:pt x="2063212" y="163338"/>
                  </a:cubicBezTo>
                  <a:lnTo>
                    <a:pt x="2063212" y="1470038"/>
                  </a:lnTo>
                  <a:cubicBezTo>
                    <a:pt x="2063212" y="1560247"/>
                    <a:pt x="1990083" y="1633376"/>
                    <a:pt x="1899874" y="1633376"/>
                  </a:cubicBezTo>
                  <a:lnTo>
                    <a:pt x="163338" y="1633376"/>
                  </a:lnTo>
                  <a:cubicBezTo>
                    <a:pt x="73129" y="1633376"/>
                    <a:pt x="0" y="1560247"/>
                    <a:pt x="0" y="1470038"/>
                  </a:cubicBezTo>
                  <a:lnTo>
                    <a:pt x="0" y="16333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6740" tIns="114515" rIns="136740" bIns="114515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CFML</a:t>
              </a:r>
              <a:endParaRPr lang="en-US" sz="3500" kern="1200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2290364" y="4231801"/>
              <a:ext cx="2063212" cy="1633376"/>
            </a:xfrm>
            <a:custGeom>
              <a:avLst/>
              <a:gdLst>
                <a:gd name="connsiteX0" fmla="*/ 0 w 2063212"/>
                <a:gd name="connsiteY0" fmla="*/ 163338 h 1633376"/>
                <a:gd name="connsiteX1" fmla="*/ 163338 w 2063212"/>
                <a:gd name="connsiteY1" fmla="*/ 0 h 1633376"/>
                <a:gd name="connsiteX2" fmla="*/ 1899874 w 2063212"/>
                <a:gd name="connsiteY2" fmla="*/ 0 h 1633376"/>
                <a:gd name="connsiteX3" fmla="*/ 2063212 w 2063212"/>
                <a:gd name="connsiteY3" fmla="*/ 163338 h 1633376"/>
                <a:gd name="connsiteX4" fmla="*/ 2063212 w 2063212"/>
                <a:gd name="connsiteY4" fmla="*/ 1470038 h 1633376"/>
                <a:gd name="connsiteX5" fmla="*/ 1899874 w 2063212"/>
                <a:gd name="connsiteY5" fmla="*/ 1633376 h 1633376"/>
                <a:gd name="connsiteX6" fmla="*/ 163338 w 2063212"/>
                <a:gd name="connsiteY6" fmla="*/ 1633376 h 1633376"/>
                <a:gd name="connsiteX7" fmla="*/ 0 w 2063212"/>
                <a:gd name="connsiteY7" fmla="*/ 1470038 h 1633376"/>
                <a:gd name="connsiteX8" fmla="*/ 0 w 2063212"/>
                <a:gd name="connsiteY8" fmla="*/ 163338 h 163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212" h="1633376">
                  <a:moveTo>
                    <a:pt x="0" y="163338"/>
                  </a:moveTo>
                  <a:cubicBezTo>
                    <a:pt x="0" y="73129"/>
                    <a:pt x="73129" y="0"/>
                    <a:pt x="163338" y="0"/>
                  </a:cubicBezTo>
                  <a:lnTo>
                    <a:pt x="1899874" y="0"/>
                  </a:lnTo>
                  <a:cubicBezTo>
                    <a:pt x="1990083" y="0"/>
                    <a:pt x="2063212" y="73129"/>
                    <a:pt x="2063212" y="163338"/>
                  </a:cubicBezTo>
                  <a:lnTo>
                    <a:pt x="2063212" y="1470038"/>
                  </a:lnTo>
                  <a:cubicBezTo>
                    <a:pt x="2063212" y="1560247"/>
                    <a:pt x="1990083" y="1633376"/>
                    <a:pt x="1899874" y="1633376"/>
                  </a:cubicBezTo>
                  <a:lnTo>
                    <a:pt x="163338" y="1633376"/>
                  </a:lnTo>
                  <a:cubicBezTo>
                    <a:pt x="73129" y="1633376"/>
                    <a:pt x="0" y="1560247"/>
                    <a:pt x="0" y="1470038"/>
                  </a:cubicBezTo>
                  <a:lnTo>
                    <a:pt x="0" y="16333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6740" tIns="114515" rIns="136740" bIns="114515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jQuery</a:t>
              </a:r>
            </a:p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AngularJS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4804904" y="720372"/>
              <a:ext cx="2579015" cy="5417256"/>
            </a:xfrm>
            <a:custGeom>
              <a:avLst/>
              <a:gdLst>
                <a:gd name="connsiteX0" fmla="*/ 0 w 2579015"/>
                <a:gd name="connsiteY0" fmla="*/ 257902 h 5417256"/>
                <a:gd name="connsiteX1" fmla="*/ 257902 w 2579015"/>
                <a:gd name="connsiteY1" fmla="*/ 0 h 5417256"/>
                <a:gd name="connsiteX2" fmla="*/ 2321114 w 2579015"/>
                <a:gd name="connsiteY2" fmla="*/ 0 h 5417256"/>
                <a:gd name="connsiteX3" fmla="*/ 2579016 w 2579015"/>
                <a:gd name="connsiteY3" fmla="*/ 257902 h 5417256"/>
                <a:gd name="connsiteX4" fmla="*/ 2579015 w 2579015"/>
                <a:gd name="connsiteY4" fmla="*/ 5159355 h 5417256"/>
                <a:gd name="connsiteX5" fmla="*/ 2321113 w 2579015"/>
                <a:gd name="connsiteY5" fmla="*/ 5417257 h 5417256"/>
                <a:gd name="connsiteX6" fmla="*/ 257902 w 2579015"/>
                <a:gd name="connsiteY6" fmla="*/ 5417256 h 5417256"/>
                <a:gd name="connsiteX7" fmla="*/ 0 w 2579015"/>
                <a:gd name="connsiteY7" fmla="*/ 5159354 h 5417256"/>
                <a:gd name="connsiteX8" fmla="*/ 0 w 2579015"/>
                <a:gd name="connsiteY8" fmla="*/ 257902 h 5417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79015" h="5417256">
                  <a:moveTo>
                    <a:pt x="0" y="257902"/>
                  </a:moveTo>
                  <a:cubicBezTo>
                    <a:pt x="0" y="115467"/>
                    <a:pt x="115467" y="0"/>
                    <a:pt x="257902" y="0"/>
                  </a:cubicBezTo>
                  <a:lnTo>
                    <a:pt x="2321114" y="0"/>
                  </a:lnTo>
                  <a:cubicBezTo>
                    <a:pt x="2463549" y="0"/>
                    <a:pt x="2579016" y="115467"/>
                    <a:pt x="2579016" y="257902"/>
                  </a:cubicBezTo>
                  <a:cubicBezTo>
                    <a:pt x="2579016" y="1891720"/>
                    <a:pt x="2579015" y="3525537"/>
                    <a:pt x="2579015" y="5159355"/>
                  </a:cubicBezTo>
                  <a:cubicBezTo>
                    <a:pt x="2579015" y="5301790"/>
                    <a:pt x="2463548" y="5417257"/>
                    <a:pt x="2321113" y="5417257"/>
                  </a:cubicBezTo>
                  <a:lnTo>
                    <a:pt x="257902" y="5417256"/>
                  </a:lnTo>
                  <a:cubicBezTo>
                    <a:pt x="115467" y="5417256"/>
                    <a:pt x="0" y="5301789"/>
                    <a:pt x="0" y="5159354"/>
                  </a:cubicBezTo>
                  <a:lnTo>
                    <a:pt x="0" y="257902"/>
                  </a:lnTo>
                  <a:close/>
                </a:path>
              </a:pathLst>
            </a:cu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0" tIns="152400" rIns="152400" bIns="3944480" numCol="1" spcCol="1270" anchor="ctr" anchorCtr="0">
              <a:noAutofit/>
            </a:bodyPr>
            <a:lstStyle/>
            <a:p>
              <a:pPr marL="0" lvl="0" indent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Services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5062806" y="2347135"/>
              <a:ext cx="2063212" cy="1633376"/>
            </a:xfrm>
            <a:custGeom>
              <a:avLst/>
              <a:gdLst>
                <a:gd name="connsiteX0" fmla="*/ 0 w 2063212"/>
                <a:gd name="connsiteY0" fmla="*/ 163338 h 1633376"/>
                <a:gd name="connsiteX1" fmla="*/ 163338 w 2063212"/>
                <a:gd name="connsiteY1" fmla="*/ 0 h 1633376"/>
                <a:gd name="connsiteX2" fmla="*/ 1899874 w 2063212"/>
                <a:gd name="connsiteY2" fmla="*/ 0 h 1633376"/>
                <a:gd name="connsiteX3" fmla="*/ 2063212 w 2063212"/>
                <a:gd name="connsiteY3" fmla="*/ 163338 h 1633376"/>
                <a:gd name="connsiteX4" fmla="*/ 2063212 w 2063212"/>
                <a:gd name="connsiteY4" fmla="*/ 1470038 h 1633376"/>
                <a:gd name="connsiteX5" fmla="*/ 1899874 w 2063212"/>
                <a:gd name="connsiteY5" fmla="*/ 1633376 h 1633376"/>
                <a:gd name="connsiteX6" fmla="*/ 163338 w 2063212"/>
                <a:gd name="connsiteY6" fmla="*/ 1633376 h 1633376"/>
                <a:gd name="connsiteX7" fmla="*/ 0 w 2063212"/>
                <a:gd name="connsiteY7" fmla="*/ 1470038 h 1633376"/>
                <a:gd name="connsiteX8" fmla="*/ 0 w 2063212"/>
                <a:gd name="connsiteY8" fmla="*/ 163338 h 163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212" h="1633376">
                  <a:moveTo>
                    <a:pt x="0" y="163338"/>
                  </a:moveTo>
                  <a:cubicBezTo>
                    <a:pt x="0" y="73129"/>
                    <a:pt x="73129" y="0"/>
                    <a:pt x="163338" y="0"/>
                  </a:cubicBezTo>
                  <a:lnTo>
                    <a:pt x="1899874" y="0"/>
                  </a:lnTo>
                  <a:cubicBezTo>
                    <a:pt x="1990083" y="0"/>
                    <a:pt x="2063212" y="73129"/>
                    <a:pt x="2063212" y="163338"/>
                  </a:cubicBezTo>
                  <a:lnTo>
                    <a:pt x="2063212" y="1470038"/>
                  </a:lnTo>
                  <a:cubicBezTo>
                    <a:pt x="2063212" y="1560247"/>
                    <a:pt x="1990083" y="1633376"/>
                    <a:pt x="1899874" y="1633376"/>
                  </a:cubicBezTo>
                  <a:lnTo>
                    <a:pt x="163338" y="1633376"/>
                  </a:lnTo>
                  <a:cubicBezTo>
                    <a:pt x="73129" y="1633376"/>
                    <a:pt x="0" y="1560247"/>
                    <a:pt x="0" y="1470038"/>
                  </a:cubicBezTo>
                  <a:lnTo>
                    <a:pt x="0" y="16333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6740" tIns="114515" rIns="136740" bIns="114515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CFC</a:t>
              </a:r>
              <a:endParaRPr lang="en-US" sz="3500" kern="1200" dirty="0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5062806" y="4231801"/>
              <a:ext cx="2063212" cy="1633376"/>
            </a:xfrm>
            <a:custGeom>
              <a:avLst/>
              <a:gdLst>
                <a:gd name="connsiteX0" fmla="*/ 0 w 2063212"/>
                <a:gd name="connsiteY0" fmla="*/ 163338 h 1633376"/>
                <a:gd name="connsiteX1" fmla="*/ 163338 w 2063212"/>
                <a:gd name="connsiteY1" fmla="*/ 0 h 1633376"/>
                <a:gd name="connsiteX2" fmla="*/ 1899874 w 2063212"/>
                <a:gd name="connsiteY2" fmla="*/ 0 h 1633376"/>
                <a:gd name="connsiteX3" fmla="*/ 2063212 w 2063212"/>
                <a:gd name="connsiteY3" fmla="*/ 163338 h 1633376"/>
                <a:gd name="connsiteX4" fmla="*/ 2063212 w 2063212"/>
                <a:gd name="connsiteY4" fmla="*/ 1470038 h 1633376"/>
                <a:gd name="connsiteX5" fmla="*/ 1899874 w 2063212"/>
                <a:gd name="connsiteY5" fmla="*/ 1633376 h 1633376"/>
                <a:gd name="connsiteX6" fmla="*/ 163338 w 2063212"/>
                <a:gd name="connsiteY6" fmla="*/ 1633376 h 1633376"/>
                <a:gd name="connsiteX7" fmla="*/ 0 w 2063212"/>
                <a:gd name="connsiteY7" fmla="*/ 1470038 h 1633376"/>
                <a:gd name="connsiteX8" fmla="*/ 0 w 2063212"/>
                <a:gd name="connsiteY8" fmla="*/ 163338 h 163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212" h="1633376">
                  <a:moveTo>
                    <a:pt x="0" y="163338"/>
                  </a:moveTo>
                  <a:cubicBezTo>
                    <a:pt x="0" y="73129"/>
                    <a:pt x="73129" y="0"/>
                    <a:pt x="163338" y="0"/>
                  </a:cubicBezTo>
                  <a:lnTo>
                    <a:pt x="1899874" y="0"/>
                  </a:lnTo>
                  <a:cubicBezTo>
                    <a:pt x="1990083" y="0"/>
                    <a:pt x="2063212" y="73129"/>
                    <a:pt x="2063212" y="163338"/>
                  </a:cubicBezTo>
                  <a:lnTo>
                    <a:pt x="2063212" y="1470038"/>
                  </a:lnTo>
                  <a:cubicBezTo>
                    <a:pt x="2063212" y="1560247"/>
                    <a:pt x="1990083" y="1633376"/>
                    <a:pt x="1899874" y="1633376"/>
                  </a:cubicBezTo>
                  <a:lnTo>
                    <a:pt x="163338" y="1633376"/>
                  </a:lnTo>
                  <a:cubicBezTo>
                    <a:pt x="73129" y="1633376"/>
                    <a:pt x="0" y="1560247"/>
                    <a:pt x="0" y="1470038"/>
                  </a:cubicBezTo>
                  <a:lnTo>
                    <a:pt x="0" y="16333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6740" tIns="114515" rIns="136740" bIns="114515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3</a:t>
              </a:r>
              <a:r>
                <a:rPr lang="en-US" sz="3200" kern="1200" baseline="30000" dirty="0"/>
                <a:t>rd</a:t>
              </a:r>
              <a:r>
                <a:rPr lang="en-US" sz="3200" kern="1200" dirty="0"/>
                <a:t> Party API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7577346" y="720372"/>
              <a:ext cx="2579015" cy="5417256"/>
            </a:xfrm>
            <a:custGeom>
              <a:avLst/>
              <a:gdLst>
                <a:gd name="connsiteX0" fmla="*/ 0 w 2579015"/>
                <a:gd name="connsiteY0" fmla="*/ 257902 h 5417256"/>
                <a:gd name="connsiteX1" fmla="*/ 257902 w 2579015"/>
                <a:gd name="connsiteY1" fmla="*/ 0 h 5417256"/>
                <a:gd name="connsiteX2" fmla="*/ 2321114 w 2579015"/>
                <a:gd name="connsiteY2" fmla="*/ 0 h 5417256"/>
                <a:gd name="connsiteX3" fmla="*/ 2579016 w 2579015"/>
                <a:gd name="connsiteY3" fmla="*/ 257902 h 5417256"/>
                <a:gd name="connsiteX4" fmla="*/ 2579015 w 2579015"/>
                <a:gd name="connsiteY4" fmla="*/ 5159355 h 5417256"/>
                <a:gd name="connsiteX5" fmla="*/ 2321113 w 2579015"/>
                <a:gd name="connsiteY5" fmla="*/ 5417257 h 5417256"/>
                <a:gd name="connsiteX6" fmla="*/ 257902 w 2579015"/>
                <a:gd name="connsiteY6" fmla="*/ 5417256 h 5417256"/>
                <a:gd name="connsiteX7" fmla="*/ 0 w 2579015"/>
                <a:gd name="connsiteY7" fmla="*/ 5159354 h 5417256"/>
                <a:gd name="connsiteX8" fmla="*/ 0 w 2579015"/>
                <a:gd name="connsiteY8" fmla="*/ 257902 h 5417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79015" h="5417256">
                  <a:moveTo>
                    <a:pt x="0" y="257902"/>
                  </a:moveTo>
                  <a:cubicBezTo>
                    <a:pt x="0" y="115467"/>
                    <a:pt x="115467" y="0"/>
                    <a:pt x="257902" y="0"/>
                  </a:cubicBezTo>
                  <a:lnTo>
                    <a:pt x="2321114" y="0"/>
                  </a:lnTo>
                  <a:cubicBezTo>
                    <a:pt x="2463549" y="0"/>
                    <a:pt x="2579016" y="115467"/>
                    <a:pt x="2579016" y="257902"/>
                  </a:cubicBezTo>
                  <a:cubicBezTo>
                    <a:pt x="2579016" y="1891720"/>
                    <a:pt x="2579015" y="3525537"/>
                    <a:pt x="2579015" y="5159355"/>
                  </a:cubicBezTo>
                  <a:cubicBezTo>
                    <a:pt x="2579015" y="5301790"/>
                    <a:pt x="2463548" y="5417257"/>
                    <a:pt x="2321113" y="5417257"/>
                  </a:cubicBezTo>
                  <a:lnTo>
                    <a:pt x="257902" y="5417256"/>
                  </a:lnTo>
                  <a:cubicBezTo>
                    <a:pt x="115467" y="5417256"/>
                    <a:pt x="0" y="5301789"/>
                    <a:pt x="0" y="5159354"/>
                  </a:cubicBezTo>
                  <a:lnTo>
                    <a:pt x="0" y="257902"/>
                  </a:lnTo>
                  <a:close/>
                </a:path>
              </a:pathLst>
            </a:cu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0" tIns="152400" rIns="152400" bIns="3944480" numCol="1" spcCol="1270" anchor="ctr" anchorCtr="0">
              <a:noAutofit/>
            </a:bodyPr>
            <a:lstStyle/>
            <a:p>
              <a:pPr marL="0" lvl="0" indent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Repository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7835248" y="2347135"/>
              <a:ext cx="2063212" cy="1633376"/>
            </a:xfrm>
            <a:custGeom>
              <a:avLst/>
              <a:gdLst>
                <a:gd name="connsiteX0" fmla="*/ 0 w 2063212"/>
                <a:gd name="connsiteY0" fmla="*/ 163338 h 1633376"/>
                <a:gd name="connsiteX1" fmla="*/ 163338 w 2063212"/>
                <a:gd name="connsiteY1" fmla="*/ 0 h 1633376"/>
                <a:gd name="connsiteX2" fmla="*/ 1899874 w 2063212"/>
                <a:gd name="connsiteY2" fmla="*/ 0 h 1633376"/>
                <a:gd name="connsiteX3" fmla="*/ 2063212 w 2063212"/>
                <a:gd name="connsiteY3" fmla="*/ 163338 h 1633376"/>
                <a:gd name="connsiteX4" fmla="*/ 2063212 w 2063212"/>
                <a:gd name="connsiteY4" fmla="*/ 1470038 h 1633376"/>
                <a:gd name="connsiteX5" fmla="*/ 1899874 w 2063212"/>
                <a:gd name="connsiteY5" fmla="*/ 1633376 h 1633376"/>
                <a:gd name="connsiteX6" fmla="*/ 163338 w 2063212"/>
                <a:gd name="connsiteY6" fmla="*/ 1633376 h 1633376"/>
                <a:gd name="connsiteX7" fmla="*/ 0 w 2063212"/>
                <a:gd name="connsiteY7" fmla="*/ 1470038 h 1633376"/>
                <a:gd name="connsiteX8" fmla="*/ 0 w 2063212"/>
                <a:gd name="connsiteY8" fmla="*/ 163338 h 163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212" h="1633376">
                  <a:moveTo>
                    <a:pt x="0" y="163338"/>
                  </a:moveTo>
                  <a:cubicBezTo>
                    <a:pt x="0" y="73129"/>
                    <a:pt x="73129" y="0"/>
                    <a:pt x="163338" y="0"/>
                  </a:cubicBezTo>
                  <a:lnTo>
                    <a:pt x="1899874" y="0"/>
                  </a:lnTo>
                  <a:cubicBezTo>
                    <a:pt x="1990083" y="0"/>
                    <a:pt x="2063212" y="73129"/>
                    <a:pt x="2063212" y="163338"/>
                  </a:cubicBezTo>
                  <a:lnTo>
                    <a:pt x="2063212" y="1470038"/>
                  </a:lnTo>
                  <a:cubicBezTo>
                    <a:pt x="2063212" y="1560247"/>
                    <a:pt x="1990083" y="1633376"/>
                    <a:pt x="1899874" y="1633376"/>
                  </a:cubicBezTo>
                  <a:lnTo>
                    <a:pt x="163338" y="1633376"/>
                  </a:lnTo>
                  <a:cubicBezTo>
                    <a:pt x="73129" y="1633376"/>
                    <a:pt x="0" y="1560247"/>
                    <a:pt x="0" y="1470038"/>
                  </a:cubicBezTo>
                  <a:lnTo>
                    <a:pt x="0" y="16333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6740" tIns="114515" rIns="136740" bIns="114515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SQL</a:t>
              </a:r>
              <a:endParaRPr lang="en-US" sz="3500" kern="1200" dirty="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7835248" y="4231801"/>
              <a:ext cx="2063212" cy="1633376"/>
            </a:xfrm>
            <a:custGeom>
              <a:avLst/>
              <a:gdLst>
                <a:gd name="connsiteX0" fmla="*/ 0 w 2063212"/>
                <a:gd name="connsiteY0" fmla="*/ 163338 h 1633376"/>
                <a:gd name="connsiteX1" fmla="*/ 163338 w 2063212"/>
                <a:gd name="connsiteY1" fmla="*/ 0 h 1633376"/>
                <a:gd name="connsiteX2" fmla="*/ 1899874 w 2063212"/>
                <a:gd name="connsiteY2" fmla="*/ 0 h 1633376"/>
                <a:gd name="connsiteX3" fmla="*/ 2063212 w 2063212"/>
                <a:gd name="connsiteY3" fmla="*/ 163338 h 1633376"/>
                <a:gd name="connsiteX4" fmla="*/ 2063212 w 2063212"/>
                <a:gd name="connsiteY4" fmla="*/ 1470038 h 1633376"/>
                <a:gd name="connsiteX5" fmla="*/ 1899874 w 2063212"/>
                <a:gd name="connsiteY5" fmla="*/ 1633376 h 1633376"/>
                <a:gd name="connsiteX6" fmla="*/ 163338 w 2063212"/>
                <a:gd name="connsiteY6" fmla="*/ 1633376 h 1633376"/>
                <a:gd name="connsiteX7" fmla="*/ 0 w 2063212"/>
                <a:gd name="connsiteY7" fmla="*/ 1470038 h 1633376"/>
                <a:gd name="connsiteX8" fmla="*/ 0 w 2063212"/>
                <a:gd name="connsiteY8" fmla="*/ 163338 h 163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212" h="1633376">
                  <a:moveTo>
                    <a:pt x="0" y="163338"/>
                  </a:moveTo>
                  <a:cubicBezTo>
                    <a:pt x="0" y="73129"/>
                    <a:pt x="73129" y="0"/>
                    <a:pt x="163338" y="0"/>
                  </a:cubicBezTo>
                  <a:lnTo>
                    <a:pt x="1899874" y="0"/>
                  </a:lnTo>
                  <a:cubicBezTo>
                    <a:pt x="1990083" y="0"/>
                    <a:pt x="2063212" y="73129"/>
                    <a:pt x="2063212" y="163338"/>
                  </a:cubicBezTo>
                  <a:lnTo>
                    <a:pt x="2063212" y="1470038"/>
                  </a:lnTo>
                  <a:cubicBezTo>
                    <a:pt x="2063212" y="1560247"/>
                    <a:pt x="1990083" y="1633376"/>
                    <a:pt x="1899874" y="1633376"/>
                  </a:cubicBezTo>
                  <a:lnTo>
                    <a:pt x="163338" y="1633376"/>
                  </a:lnTo>
                  <a:cubicBezTo>
                    <a:pt x="73129" y="1633376"/>
                    <a:pt x="0" y="1560247"/>
                    <a:pt x="0" y="1470038"/>
                  </a:cubicBezTo>
                  <a:lnTo>
                    <a:pt x="0" y="16333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6740" tIns="114515" rIns="136740" bIns="114515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File System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305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31149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4 – UI User Interface 2 of 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327686" y="7562104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See Architect 05 source code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363204" y="6466599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See Architect 06 source code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1812" y="1600200"/>
            <a:ext cx="109368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 </a:t>
            </a:r>
            <a:r>
              <a:rPr lang="en-US" sz="2000" b="1" dirty="0"/>
              <a:t>application framework</a:t>
            </a:r>
            <a:r>
              <a:rPr lang="en-US" sz="2000" dirty="0"/>
              <a:t> consists of a software framework used by software developers to implement</a:t>
            </a:r>
          </a:p>
          <a:p>
            <a:r>
              <a:rPr lang="en-US" sz="2000" dirty="0"/>
              <a:t> the standard structure of an application. (Wikipedia)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1812" y="2630176"/>
            <a:ext cx="2649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Why a Framework?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87798" y="3043843"/>
            <a:ext cx="55828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Keep your team focus on business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Everyone in your team will follow same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Already tested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Save time and money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Easy to train new hire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Separation of concern 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346692" y="2588424"/>
            <a:ext cx="3366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ColdFusion Frameworks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10282" y="3021005"/>
            <a:ext cx="21442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Coldbox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Framework 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CFWheels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Fusebox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12" y="5283364"/>
            <a:ext cx="885825" cy="1152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612" y="2598371"/>
            <a:ext cx="1418455" cy="12191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929" y="4169379"/>
            <a:ext cx="2134034" cy="11239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081" y="5638800"/>
            <a:ext cx="2680763" cy="57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7" grpId="0"/>
      <p:bldP spid="2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5251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4 – UI/UX User Interface/User Experience 3 of 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18812" y="6477000"/>
            <a:ext cx="11865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See UI source code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9412" y="1801760"/>
            <a:ext cx="746941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Model view controller (MVC) </a:t>
            </a:r>
            <a:r>
              <a:rPr lang="en-US" dirty="0"/>
              <a:t>is a very useful and popular design pattern. </a:t>
            </a:r>
          </a:p>
          <a:p>
            <a:r>
              <a:rPr lang="en-US" dirty="0"/>
              <a:t>Unfortunately it's also one of the hardest to truly understand.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9412" y="5399781"/>
            <a:ext cx="3197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 </a:t>
            </a:r>
            <a:r>
              <a:rPr lang="en-US" b="1" dirty="0"/>
              <a:t>model</a:t>
            </a:r>
            <a:r>
              <a:rPr lang="en-US" dirty="0"/>
              <a:t> represents the data. The model does NOT depend on the controller or the view.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923212" y="5379855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 </a:t>
            </a:r>
            <a:r>
              <a:rPr lang="en-US" b="1" dirty="0"/>
              <a:t>view</a:t>
            </a:r>
            <a:r>
              <a:rPr lang="en-US" dirty="0"/>
              <a:t> displays the model data,  and sends user actions (e.g. button clicks) to the  controller.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04012" y="3159920"/>
            <a:ext cx="5105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 </a:t>
            </a:r>
            <a:r>
              <a:rPr lang="en-US" b="1" dirty="0"/>
              <a:t>controller</a:t>
            </a:r>
            <a:r>
              <a:rPr lang="en-US" dirty="0"/>
              <a:t> provides model data to the view, </a:t>
            </a:r>
          </a:p>
          <a:p>
            <a:r>
              <a:rPr lang="en-US" dirty="0"/>
              <a:t>       and interprets user actions such as button clicks.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controller depends on the view and the model.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39854713"/>
              </p:ext>
            </p:extLst>
          </p:nvPr>
        </p:nvGraphicFramePr>
        <p:xfrm>
          <a:off x="3288542" y="2816416"/>
          <a:ext cx="4977341" cy="2937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605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0" grpId="0"/>
      <p:bldP spid="22" grpId="0"/>
      <p:bldGraphic spid="4" grpId="0">
        <p:bldAsOne/>
      </p:bldGraphic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7012" y="2133600"/>
            <a:ext cx="11353800" cy="2057400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Application Server Architect</a:t>
            </a:r>
          </a:p>
        </p:txBody>
      </p:sp>
    </p:spTree>
    <p:extLst>
      <p:ext uri="{BB962C8B-B14F-4D97-AF65-F5344CB8AC3E}">
        <p14:creationId xmlns:p14="http://schemas.microsoft.com/office/powerpoint/2010/main" val="79992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Application Server Architect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26041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Application Architect 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285412" y="7239000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See Architect 05 source code</a:t>
            </a:r>
          </a:p>
        </p:txBody>
      </p:sp>
      <p:pic>
        <p:nvPicPr>
          <p:cNvPr id="11" name="Picture 10" descr="File:User-expert.svg - Wikimedia Common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90" y="5383361"/>
            <a:ext cx="1116958" cy="1781175"/>
          </a:xfrm>
          <a:prstGeom prst="rect">
            <a:avLst/>
          </a:prstGeom>
        </p:spPr>
      </p:pic>
      <p:pic>
        <p:nvPicPr>
          <p:cNvPr id="12" name="Picture 2" descr="C:\Users\SHIRAK~1.AVA\AppData\Local\Temp\SNAGHTMLf23172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90" y="2182961"/>
            <a:ext cx="5229225" cy="396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>
            <a:stCxn id="11" idx="3"/>
          </p:cNvCxnSpPr>
          <p:nvPr/>
        </p:nvCxnSpPr>
        <p:spPr>
          <a:xfrm flipV="1">
            <a:off x="1661148" y="5078561"/>
            <a:ext cx="152400" cy="119538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18212" y="2182961"/>
            <a:ext cx="588340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linkClick r:id="rId4"/>
              </a:rPr>
              <a:t>http://myapp/index.cfm/Participant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URL request to render the view through the handler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Handler request the data from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Model create service 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Model makes a call to the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Handler gets the data from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Handler generates the view model (RC)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Handler render the page (View)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8443" y="1599616"/>
            <a:ext cx="3833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UI &amp; Service on same server</a:t>
            </a:r>
          </a:p>
        </p:txBody>
      </p:sp>
    </p:spTree>
    <p:extLst>
      <p:ext uri="{BB962C8B-B14F-4D97-AF65-F5344CB8AC3E}">
        <p14:creationId xmlns:p14="http://schemas.microsoft.com/office/powerpoint/2010/main" val="73054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Application server Architect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26041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Application Architect 2</a:t>
            </a:r>
          </a:p>
        </p:txBody>
      </p:sp>
      <p:pic>
        <p:nvPicPr>
          <p:cNvPr id="10" name="Picture 2" descr="C:\Users\SHIRAK~1.AVA\AppData\Local\Temp\SNAGHTMLf547fd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2" y="2362200"/>
            <a:ext cx="5229225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 flipV="1">
            <a:off x="1420170" y="5227080"/>
            <a:ext cx="36586" cy="104298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77234" y="2179080"/>
            <a:ext cx="588340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linkClick r:id="rId3"/>
              </a:rPr>
              <a:t>http://myapp/index.cfm/Participant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URL request to render the view through the handler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Handler request the data from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Model create service 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Model makes a call to the REST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Handler gets the data from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Handler generates the view model (RC)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Handler render the page (View)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9412" y="1590735"/>
            <a:ext cx="2388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Different servers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61691" y="20524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61334" y="2024435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2</a:t>
            </a:r>
          </a:p>
        </p:txBody>
      </p:sp>
      <p:pic>
        <p:nvPicPr>
          <p:cNvPr id="21" name="Picture 20" descr="File:User-expert.svg - Wikimedia Commons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31" y="5866092"/>
            <a:ext cx="705027" cy="94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46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  <p:bldP spid="2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Thank You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44634" y="2438400"/>
            <a:ext cx="6092825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/>
              <a:t>Source Code</a:t>
            </a:r>
            <a:r>
              <a:rPr lang="en-US" dirty="0"/>
              <a:t> </a:t>
            </a:r>
          </a:p>
          <a:p>
            <a:r>
              <a:rPr lang="en-US" dirty="0">
                <a:hlinkClick r:id="rId2"/>
              </a:rPr>
              <a:t>https://github.com/cfclick/CFSummit2016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84812" y="2931387"/>
            <a:ext cx="6416249" cy="209288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Don’t leave hold of your common sense. Think about what you’re doing and how the technology can enhance it. </a:t>
            </a:r>
          </a:p>
          <a:p>
            <a:r>
              <a:rPr lang="en-US" sz="2800" dirty="0"/>
              <a:t>Don’t think about technology first.</a:t>
            </a:r>
          </a:p>
          <a:p>
            <a:r>
              <a:rPr lang="en-US" dirty="0"/>
              <a:t>(Esther Dyson)</a:t>
            </a:r>
            <a:endParaRPr lang="en-US" sz="2800" dirty="0"/>
          </a:p>
        </p:txBody>
      </p:sp>
      <p:sp>
        <p:nvSpPr>
          <p:cNvPr id="25" name="Rectangle 24"/>
          <p:cNvSpPr/>
          <p:nvPr/>
        </p:nvSpPr>
        <p:spPr>
          <a:xfrm>
            <a:off x="178129" y="1602089"/>
            <a:ext cx="33348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88761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Questions</a:t>
            </a:r>
            <a:r>
              <a:rPr lang="en-IN" sz="4999" b="1" dirty="0">
                <a:solidFill>
                  <a:srgbClr val="FFFF00"/>
                </a:solidFill>
                <a:latin typeface="Adobe Clean" panose="020B0503020404020204" pitchFamily="34" charset="0"/>
              </a:rPr>
              <a:t> </a:t>
            </a:r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to Answer</a:t>
            </a:r>
            <a:endParaRPr lang="en-IN" sz="4999" b="1" dirty="0">
              <a:solidFill>
                <a:srgbClr val="FFFF00"/>
              </a:solidFill>
              <a:latin typeface="Adobe Clean" panose="020B0503020404020204" pitchFamily="34" charset="0"/>
            </a:endParaRP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684212" y="2277898"/>
            <a:ext cx="44196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How do I start a project?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How do I find resources?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How do I collect business </a:t>
            </a:r>
          </a:p>
          <a:p>
            <a:pPr algn="l"/>
            <a:r>
              <a:rPr lang="en-US" dirty="0"/>
              <a:t>      requirements?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How to prepare my demo for</a:t>
            </a:r>
          </a:p>
          <a:p>
            <a:pPr algn="l"/>
            <a:r>
              <a:rPr lang="en-US" dirty="0"/>
              <a:t>     </a:t>
            </a:r>
            <a:r>
              <a:rPr lang="en-US"/>
              <a:t>upper management?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946992566"/>
              </p:ext>
            </p:extLst>
          </p:nvPr>
        </p:nvGraphicFramePr>
        <p:xfrm>
          <a:off x="6018212" y="838200"/>
          <a:ext cx="5574357" cy="3816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4219551163"/>
              </p:ext>
            </p:extLst>
          </p:nvPr>
        </p:nvGraphicFramePr>
        <p:xfrm>
          <a:off x="6025238" y="1710165"/>
          <a:ext cx="5586941" cy="4173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508113924"/>
              </p:ext>
            </p:extLst>
          </p:nvPr>
        </p:nvGraphicFramePr>
        <p:xfrm>
          <a:off x="6032264" y="2719409"/>
          <a:ext cx="5586941" cy="4563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45685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5" grpId="0">
        <p:bldAsOne/>
      </p:bldGraphic>
      <p:bldGraphic spid="10" grpId="0">
        <p:bldAsOne/>
      </p:bldGraphic>
      <p:bldGraphic spid="11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Questions</a:t>
            </a:r>
            <a:r>
              <a:rPr lang="en-IN" sz="4999" b="1" dirty="0">
                <a:solidFill>
                  <a:srgbClr val="FFFF00"/>
                </a:solidFill>
                <a:latin typeface="Adobe Clean" panose="020B0503020404020204" pitchFamily="34" charset="0"/>
              </a:rPr>
              <a:t> to Answer</a:t>
            </a:r>
          </a:p>
        </p:txBody>
      </p:sp>
      <p:sp>
        <p:nvSpPr>
          <p:cNvPr id="10" name="Content Placeholder 13"/>
          <p:cNvSpPr txBox="1">
            <a:spLocks/>
          </p:cNvSpPr>
          <p:nvPr/>
        </p:nvSpPr>
        <p:spPr>
          <a:xfrm>
            <a:off x="303212" y="1676400"/>
            <a:ext cx="54864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400" b="1" dirty="0"/>
              <a:t>How to design my business entities?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Normalize</a:t>
            </a:r>
            <a:r>
              <a:rPr lang="en-US" sz="2200" dirty="0"/>
              <a:t> </a:t>
            </a:r>
            <a:r>
              <a:rPr lang="en-US" sz="2000" dirty="0"/>
              <a:t>Backend (database) SQL/No SQL</a:t>
            </a:r>
            <a:endParaRPr lang="en-US" sz="2200" dirty="0"/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Do not overwhelm your OOP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Generate</a:t>
            </a:r>
            <a:r>
              <a:rPr lang="en-US" sz="2400" dirty="0"/>
              <a:t> </a:t>
            </a:r>
            <a:r>
              <a:rPr lang="en-US" sz="2000" dirty="0"/>
              <a:t>Table</a:t>
            </a:r>
            <a:r>
              <a:rPr lang="en-US" sz="2400" dirty="0"/>
              <a:t> </a:t>
            </a:r>
            <a:r>
              <a:rPr lang="en-US" sz="2000" dirty="0"/>
              <a:t>Objects / DAO</a:t>
            </a:r>
            <a:endParaRPr lang="en-US" sz="1800" dirty="0"/>
          </a:p>
          <a:p>
            <a:pPr lvl="1" algn="l"/>
            <a:endParaRPr lang="en-US" dirty="0"/>
          </a:p>
          <a:p>
            <a:pPr lvl="1" algn="l"/>
            <a:endParaRPr lang="en-US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400" b="1" dirty="0"/>
              <a:t>Do I need services/API? 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Yes if you want to serve somewhere else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Yes if you want to make your application loosely coupled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No for else</a:t>
            </a:r>
          </a:p>
          <a:p>
            <a:pPr lvl="1" algn="l"/>
            <a:endParaRPr lang="en-US" sz="2800" dirty="0"/>
          </a:p>
        </p:txBody>
      </p:sp>
      <p:sp>
        <p:nvSpPr>
          <p:cNvPr id="11" name="Content Placeholder 13"/>
          <p:cNvSpPr txBox="1">
            <a:spLocks/>
          </p:cNvSpPr>
          <p:nvPr/>
        </p:nvSpPr>
        <p:spPr>
          <a:xfrm>
            <a:off x="6018212" y="1676400"/>
            <a:ext cx="57150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400" b="1" dirty="0"/>
              <a:t>Do I need a framework? 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Yes (.)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No if you want to demo proof of concepts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No if you want to embarrass yourself</a:t>
            </a:r>
          </a:p>
          <a:p>
            <a:pPr lvl="1" algn="l"/>
            <a:endParaRPr lang="en-US" dirty="0"/>
          </a:p>
          <a:p>
            <a:pPr lvl="1" algn="l"/>
            <a:endParaRPr lang="en-US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400" b="1" dirty="0"/>
              <a:t>How to make my code cleaner?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Follow one coding standers and be consistent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Write comments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Clean up your code</a:t>
            </a:r>
          </a:p>
          <a:p>
            <a:pPr lvl="1" algn="l"/>
            <a:endParaRPr lang="en-US" dirty="0"/>
          </a:p>
          <a:p>
            <a:pPr marL="799963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lvl="1"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11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7791" y="2835764"/>
            <a:ext cx="10512862" cy="1325218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Understanding Software Architect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22" y="914400"/>
            <a:ext cx="2438400" cy="16764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68617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</a:t>
            </a:r>
            <a:r>
              <a:rPr lang="en-IN" sz="4999" b="1" dirty="0">
                <a:solidFill>
                  <a:srgbClr val="FFFF00"/>
                </a:solidFill>
                <a:latin typeface="Adobe Clean" panose="020B0503020404020204" pitchFamily="34" charset="0"/>
              </a:rPr>
              <a:t> </a:t>
            </a:r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Architect</a:t>
            </a:r>
            <a:endParaRPr lang="en-IN" sz="4999" b="1" dirty="0">
              <a:solidFill>
                <a:srgbClr val="FFFF00"/>
              </a:solidFill>
              <a:latin typeface="Adobe Clean" panose="020B05030204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563" y="2057400"/>
            <a:ext cx="5943600" cy="404907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410563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</a:t>
            </a:r>
            <a:r>
              <a:rPr lang="en-IN" sz="4999" b="1" dirty="0">
                <a:solidFill>
                  <a:srgbClr val="FFFF00"/>
                </a:solidFill>
                <a:latin typeface="Adobe Clean" panose="020B0503020404020204" pitchFamily="34" charset="0"/>
              </a:rPr>
              <a:t> </a:t>
            </a:r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Architect</a:t>
            </a:r>
            <a:endParaRPr lang="en-IN" sz="4999" b="1" dirty="0">
              <a:solidFill>
                <a:srgbClr val="FFFF00"/>
              </a:solidFill>
              <a:latin typeface="Adobe Clean" panose="020B05030204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4846" y="1787563"/>
            <a:ext cx="108797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Software architecture</a:t>
            </a:r>
            <a:r>
              <a:rPr lang="en-US" sz="2000" dirty="0"/>
              <a:t> refers to the high level structures of a </a:t>
            </a:r>
            <a:r>
              <a:rPr lang="en-US" sz="2000" dirty="0">
                <a:hlinkClick r:id="rId2" tooltip="Software system"/>
              </a:rPr>
              <a:t>software system</a:t>
            </a:r>
            <a:r>
              <a:rPr lang="en-US" sz="2000" dirty="0"/>
              <a:t>, the discipline of creating such structures, and the documentation of these structures.</a:t>
            </a:r>
          </a:p>
        </p:txBody>
      </p:sp>
      <p:sp>
        <p:nvSpPr>
          <p:cNvPr id="7" name="Title 12"/>
          <p:cNvSpPr txBox="1">
            <a:spLocks/>
          </p:cNvSpPr>
          <p:nvPr/>
        </p:nvSpPr>
        <p:spPr>
          <a:xfrm>
            <a:off x="624846" y="2680115"/>
            <a:ext cx="9144001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Calibri" panose="020F0502020204030204" pitchFamily="34" charset="0"/>
              </a:rPr>
              <a:t>Facts</a:t>
            </a:r>
            <a:endParaRPr lang="en-US" sz="2000" b="1" dirty="0"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4846" y="3442115"/>
            <a:ext cx="1118456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Software architecture is about making fundamental structural choices which are costly to change once implemented.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Software architecture is all about structures not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Software architecture must have long term 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Business requirement is a key factor to start software architect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Communication in software architect play a big role on final outcome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Software architect  should represent your system without compromises.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Abstraction (reducing the details)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72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7791" y="2835764"/>
            <a:ext cx="10512862" cy="1325218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Software Architect vs Building Architect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22" y="914400"/>
            <a:ext cx="2438400" cy="16764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75486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0</TotalTime>
  <Words>1200</Words>
  <Application>Microsoft Office PowerPoint</Application>
  <PresentationFormat>Custom</PresentationFormat>
  <Paragraphs>327</Paragraphs>
  <Slides>37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Adobe Clean</vt:lpstr>
      <vt:lpstr>Arial</vt:lpstr>
      <vt:lpstr>Calibri</vt:lpstr>
      <vt:lpstr>Calibri Light</vt:lpstr>
      <vt:lpstr>Corbel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Understanding Software Architect</vt:lpstr>
      <vt:lpstr>PowerPoint Presentation</vt:lpstr>
      <vt:lpstr>PowerPoint Presentation</vt:lpstr>
      <vt:lpstr>Software Architect vs Building Architect</vt:lpstr>
      <vt:lpstr>PowerPoint Presentation</vt:lpstr>
      <vt:lpstr>PowerPoint Presentation</vt:lpstr>
      <vt:lpstr>Let us convert the room to ColdFusion code</vt:lpstr>
      <vt:lpstr>PowerPoint Presentation</vt:lpstr>
      <vt:lpstr>PowerPoint Presentation</vt:lpstr>
      <vt:lpstr>Software Architect vs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UI – User Interface</vt:lpstr>
      <vt:lpstr>PowerPoint Presentation</vt:lpstr>
      <vt:lpstr>PowerPoint Presentation</vt:lpstr>
      <vt:lpstr>PowerPoint Presentation</vt:lpstr>
      <vt:lpstr>Application Server Architect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2016-06-22T23:30:20Z</dcterms:created>
  <dcterms:modified xsi:type="dcterms:W3CDTF">2016-10-10T06:00:24Z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