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7"/>
  </p:notesMasterIdLst>
  <p:handoutMasterIdLst>
    <p:handoutMasterId r:id="rId28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1" r:id="rId21"/>
    <p:sldId id="320" r:id="rId22"/>
    <p:sldId id="323" r:id="rId23"/>
    <p:sldId id="324" r:id="rId24"/>
    <p:sldId id="325" r:id="rId25"/>
    <p:sldId id="326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howGuides="1">
      <p:cViewPr varScale="1">
        <p:scale>
          <a:sx n="87" d="100"/>
          <a:sy n="87" d="100"/>
        </p:scale>
        <p:origin x="571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10/5/2016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irakavakian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has a high fault tolerance, and fast readability. However, it can’t be read with a laser scanner. It supports four different modes of data: numeric, alphanumeric, byte/binary, and Kanji. It is a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It can hold over 1.1 kilobytes of machine-readable data, making it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7953" y="0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Real case scenario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25911701"/>
              </p:ext>
            </p:extLst>
          </p:nvPr>
        </p:nvGraphicFramePr>
        <p:xfrm>
          <a:off x="2208212" y="1752600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7612" y="6248400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Demo-Vote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a PDF?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2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ISO ( International Standards Organization).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a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more.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Redacting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a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 signature using a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6612" y="1981200"/>
            <a:ext cx="220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Secure a PDF by</a:t>
            </a:r>
          </a:p>
        </p:txBody>
      </p:sp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a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library,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06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714</Words>
  <Application>Microsoft Office PowerPoint</Application>
  <PresentationFormat>Custom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DEMO1</vt:lpstr>
      <vt:lpstr>PowerPoint Presentation</vt:lpstr>
      <vt:lpstr>PowerPoint Presentation</vt:lpstr>
      <vt:lpstr>DEMO 2</vt:lpstr>
      <vt:lpstr>PowerPoint Presentation</vt:lpstr>
      <vt:lpstr>DEMO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4</vt:lpstr>
      <vt:lpstr>PowerPoint Presentation</vt:lpstr>
      <vt:lpstr>PowerPoint Presentation</vt:lpstr>
      <vt:lpstr>DEMO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2016-10-05T18:48:39Z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