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9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46" r:id="rId28"/>
    <p:sldId id="347" r:id="rId29"/>
    <p:sldId id="348" r:id="rId30"/>
    <p:sldId id="328" r:id="rId31"/>
    <p:sldId id="330" r:id="rId32"/>
    <p:sldId id="315" r:id="rId33"/>
    <p:sldId id="314" r:id="rId34"/>
    <p:sldId id="316" r:id="rId35"/>
    <p:sldId id="317" r:id="rId36"/>
    <p:sldId id="318" r:id="rId37"/>
    <p:sldId id="319" r:id="rId38"/>
  </p:sldIdLst>
  <p:sldSz cx="12188825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 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</dgm:pt>
    <dgm:pt modelId="{D37A206A-0F42-4A20-ABEA-0545868A81A3}" type="sibTrans" cxnId="{F2D9014A-EA80-4DF3-9C63-E586C91A996E}">
      <dgm:prSet/>
      <dgm:spPr/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6412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09800"/>
            <a:ext cx="2438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Sr. Software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COA ( Classic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FOA (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31665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2913" y="2967335"/>
            <a:ext cx="6502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AutoGenerated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DAL-Business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" y="1449097"/>
            <a:ext cx="5495435" cy="3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Oval 1"/>
          <p:cNvSpPr/>
          <p:nvPr/>
        </p:nvSpPr>
        <p:spPr>
          <a:xfrm>
            <a:off x="1178781" y="3811398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1" y="4876800"/>
            <a:ext cx="6828571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903412" y="4116198"/>
            <a:ext cx="984529" cy="83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2598153"/>
            <a:ext cx="3790476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6302227" y="3048000"/>
            <a:ext cx="554185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59" y="1030484"/>
            <a:ext cx="6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BusinessEntites</a:t>
            </a:r>
            <a:r>
              <a:rPr lang="en-US" dirty="0"/>
              <a:t> is predefined objects represent services return type.</a:t>
            </a:r>
          </a:p>
        </p:txBody>
      </p:sp>
    </p:spTree>
    <p:extLst>
      <p:ext uri="{BB962C8B-B14F-4D97-AF65-F5344CB8AC3E}">
        <p14:creationId xmlns:p14="http://schemas.microsoft.com/office/powerpoint/2010/main" val="398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Inheritance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858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30183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1034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  <a:p>
            <a:r>
              <a:rPr lang="en-US" dirty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452300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986</Words>
  <Application>Microsoft Office PowerPoint</Application>
  <PresentationFormat>Custom</PresentationFormat>
  <Paragraphs>242</Paragraphs>
  <Slides>36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2016-08-02T05:39:22Z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