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23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90" r:id="rId20"/>
    <p:sldId id="382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3" r:id="rId32"/>
    <p:sldId id="384" r:id="rId33"/>
    <p:sldId id="385" r:id="rId34"/>
    <p:sldId id="386" r:id="rId35"/>
    <p:sldId id="387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4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485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22-09-2016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500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0/CFSummit2016/work/architect01/test/Bedroom1Test.cfm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:8500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500/CFSummit2016/work/architect03/test/ParticipantTest.cfm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0/CFSummit2016/work/architect04/test/ServiceFactoryTest.cf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3" y="2546302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863" y="48006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</a:t>
            </a:r>
          </a:p>
          <a:p>
            <a:r>
              <a:rPr lang="en-US" dirty="0"/>
              <a:t>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05001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986938" y="3276600"/>
            <a:ext cx="3639568" cy="3112392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5179" y="2209800"/>
            <a:ext cx="355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How do I know which method belong to which component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See Architect 01 source code</a:t>
            </a:r>
            <a:endParaRPr lang="en-US" sz="10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84598" y="2971800"/>
            <a:ext cx="4826037" cy="30480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the component! </a:t>
            </a:r>
            <a:br>
              <a:rPr lang="en-US" dirty="0"/>
            </a:br>
            <a:r>
              <a:rPr lang="en-US" dirty="0"/>
              <a:t>If it make sense then it belongs to it</a:t>
            </a:r>
          </a:p>
          <a:p>
            <a:r>
              <a:rPr lang="en-US" dirty="0"/>
              <a:t>Example: </a:t>
            </a:r>
            <a:r>
              <a:rPr lang="en-US" dirty="0" err="1"/>
              <a:t>HasChair</a:t>
            </a:r>
            <a:r>
              <a:rPr lang="en-US" dirty="0"/>
              <a:t>() method makes total sense when you ask the Bedroom1.cfc</a:t>
            </a:r>
          </a:p>
          <a:p>
            <a:r>
              <a:rPr lang="en-US" dirty="0"/>
              <a:t>Can you ask Bedroom1 </a:t>
            </a:r>
            <a:r>
              <a:rPr lang="en-US" dirty="0" err="1"/>
              <a:t>HasCar</a:t>
            </a:r>
            <a:r>
              <a:rPr lang="en-US" dirty="0"/>
              <a:t>()? 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92407" y="1816992"/>
            <a:ext cx="48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component?</a:t>
            </a:r>
          </a:p>
        </p:txBody>
      </p:sp>
    </p:spTree>
    <p:extLst>
      <p:ext uri="{BB962C8B-B14F-4D97-AF65-F5344CB8AC3E}">
        <p14:creationId xmlns:p14="http://schemas.microsoft.com/office/powerpoint/2010/main" val="8691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05588" y="6172200"/>
            <a:ext cx="204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3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608012" y="2027795"/>
            <a:ext cx="3971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1- Normalize your database</a:t>
            </a:r>
          </a:p>
          <a:p>
            <a:pPr lvl="1"/>
            <a:r>
              <a:rPr lang="en-US" dirty="0"/>
              <a:t>2- Create separate SQL authentication</a:t>
            </a:r>
          </a:p>
          <a:p>
            <a:pPr lvl="1"/>
            <a:r>
              <a:rPr lang="en-US" dirty="0"/>
              <a:t>3- Create schemas</a:t>
            </a:r>
          </a:p>
          <a:p>
            <a:pPr lvl="1"/>
            <a:r>
              <a:rPr lang="en-US" dirty="0"/>
              <a:t>4- Create user defined type</a:t>
            </a:r>
          </a:p>
          <a:p>
            <a:pPr lvl="1"/>
            <a:r>
              <a:rPr lang="en-US" dirty="0"/>
              <a:t>5- Use Store procedures &amp; views</a:t>
            </a:r>
          </a:p>
          <a:p>
            <a:pPr lvl="1"/>
            <a:r>
              <a:rPr lang="en-US" dirty="0"/>
              <a:t>6- Prefix store procedures with </a:t>
            </a:r>
            <a:r>
              <a:rPr lang="en-US" dirty="0" err="1"/>
              <a:t>usp</a:t>
            </a:r>
            <a:endParaRPr lang="en-US" dirty="0"/>
          </a:p>
          <a:p>
            <a:pPr lvl="1"/>
            <a:r>
              <a:rPr lang="en-US" dirty="0"/>
              <a:t>7- Don’t use plural form for tables names</a:t>
            </a:r>
          </a:p>
          <a:p>
            <a:pPr lvl="1"/>
            <a:r>
              <a:rPr lang="en-US" dirty="0"/>
              <a:t>8- Always create diagrams</a:t>
            </a:r>
          </a:p>
          <a:p>
            <a:pPr lvl="1"/>
            <a:r>
              <a:rPr lang="en-US" dirty="0"/>
              <a:t>9- Use constrains &amp; foreign key’s</a:t>
            </a:r>
          </a:p>
          <a:p>
            <a:pPr lvl="1"/>
            <a:r>
              <a:rPr lang="en-US" dirty="0"/>
              <a:t>10- Use SQL Identity Increment</a:t>
            </a:r>
          </a:p>
          <a:p>
            <a:pPr lvl="1"/>
            <a:r>
              <a:rPr lang="en-US" dirty="0"/>
              <a:t>11- Define your primary keys</a:t>
            </a:r>
          </a:p>
          <a:p>
            <a:pPr lvl="1"/>
            <a:r>
              <a:rPr lang="en-US" dirty="0"/>
              <a:t>12- Always have common fields (columns)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3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088" y="1860715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127" y="2010029"/>
            <a:ext cx="98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BusinessEntities</a:t>
            </a:r>
            <a:r>
              <a:rPr lang="en-US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4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4 of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4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1" y="2079227"/>
            <a:ext cx="514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05" y="3810000"/>
            <a:ext cx="5266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655"/>
              </p:ext>
            </p:extLst>
          </p:nvPr>
        </p:nvGraphicFramePr>
        <p:xfrm>
          <a:off x="5942012" y="1981200"/>
          <a:ext cx="5685155" cy="3959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514600"/>
            <a:ext cx="1971429" cy="3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208212" y="47244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7" idx="3"/>
          </p:cNvCxnSpPr>
          <p:nvPr/>
        </p:nvCxnSpPr>
        <p:spPr>
          <a:xfrm rot="10800000">
            <a:off x="2350842" y="41526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477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8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5" y="2286795"/>
            <a:ext cx="2066667" cy="4095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255096"/>
            <a:ext cx="2135270" cy="4220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27" name="Straight Connector 26"/>
          <p:cNvCxnSpPr/>
          <p:nvPr/>
        </p:nvCxnSpPr>
        <p:spPr>
          <a:xfrm>
            <a:off x="3904785" y="2839147"/>
            <a:ext cx="7415742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04785" y="4270595"/>
            <a:ext cx="7373034" cy="1798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60812" y="5562600"/>
            <a:ext cx="7373034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13212" y="1894512"/>
            <a:ext cx="6582129" cy="4598244"/>
            <a:chOff x="4084283" y="1364284"/>
            <a:chExt cx="5773736" cy="5416921"/>
          </a:xfrm>
        </p:grpSpPr>
        <p:sp>
          <p:nvSpPr>
            <p:cNvPr id="9" name="Freeform 8"/>
            <p:cNvSpPr/>
            <p:nvPr/>
          </p:nvSpPr>
          <p:spPr>
            <a:xfrm>
              <a:off x="8721177" y="5270162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721177" y="3827994"/>
              <a:ext cx="9144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7330415" y="2174944"/>
              <a:ext cx="1436482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1436482" y="353870"/>
                  </a:lnTo>
                  <a:lnTo>
                    <a:pt x="1436482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967665" y="5270162"/>
              <a:ext cx="846831" cy="4849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6831" y="0"/>
                  </a:moveTo>
                  <a:lnTo>
                    <a:pt x="846831" y="319562"/>
                  </a:lnTo>
                  <a:lnTo>
                    <a:pt x="0" y="319562"/>
                  </a:lnTo>
                  <a:lnTo>
                    <a:pt x="0" y="484966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58382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3870"/>
                  </a:lnTo>
                  <a:lnTo>
                    <a:pt x="976200" y="353870"/>
                  </a:lnTo>
                  <a:lnTo>
                    <a:pt x="97620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4862097" y="3827994"/>
              <a:ext cx="976200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76200" y="0"/>
                  </a:moveTo>
                  <a:lnTo>
                    <a:pt x="976200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838297" y="2174944"/>
              <a:ext cx="1492117" cy="51927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92117" y="0"/>
                  </a:moveTo>
                  <a:lnTo>
                    <a:pt x="1492117" y="353870"/>
                  </a:lnTo>
                  <a:lnTo>
                    <a:pt x="0" y="353870"/>
                  </a:lnTo>
                  <a:lnTo>
                    <a:pt x="0" y="51927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36"/>
            <p:cNvSpPr/>
            <p:nvPr/>
          </p:nvSpPr>
          <p:spPr>
            <a:xfrm>
              <a:off x="6544914" y="1364284"/>
              <a:ext cx="1571001" cy="81066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743300" y="1552750"/>
              <a:ext cx="1571001" cy="810660"/>
            </a:xfrm>
            <a:custGeom>
              <a:avLst/>
              <a:gdLst>
                <a:gd name="connsiteX0" fmla="*/ 0 w 1571001"/>
                <a:gd name="connsiteY0" fmla="*/ 81066 h 810660"/>
                <a:gd name="connsiteX1" fmla="*/ 81066 w 1571001"/>
                <a:gd name="connsiteY1" fmla="*/ 0 h 810660"/>
                <a:gd name="connsiteX2" fmla="*/ 1489935 w 1571001"/>
                <a:gd name="connsiteY2" fmla="*/ 0 h 810660"/>
                <a:gd name="connsiteX3" fmla="*/ 1571001 w 1571001"/>
                <a:gd name="connsiteY3" fmla="*/ 81066 h 810660"/>
                <a:gd name="connsiteX4" fmla="*/ 1571001 w 1571001"/>
                <a:gd name="connsiteY4" fmla="*/ 729594 h 810660"/>
                <a:gd name="connsiteX5" fmla="*/ 1489935 w 1571001"/>
                <a:gd name="connsiteY5" fmla="*/ 810660 h 810660"/>
                <a:gd name="connsiteX6" fmla="*/ 81066 w 1571001"/>
                <a:gd name="connsiteY6" fmla="*/ 810660 h 810660"/>
                <a:gd name="connsiteX7" fmla="*/ 0 w 1571001"/>
                <a:gd name="connsiteY7" fmla="*/ 729594 h 810660"/>
                <a:gd name="connsiteX8" fmla="*/ 0 w 1571001"/>
                <a:gd name="connsiteY8" fmla="*/ 81066 h 8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1001" h="810660">
                  <a:moveTo>
                    <a:pt x="0" y="81066"/>
                  </a:moveTo>
                  <a:cubicBezTo>
                    <a:pt x="0" y="36294"/>
                    <a:pt x="36294" y="0"/>
                    <a:pt x="81066" y="0"/>
                  </a:cubicBezTo>
                  <a:lnTo>
                    <a:pt x="1489935" y="0"/>
                  </a:lnTo>
                  <a:cubicBezTo>
                    <a:pt x="1534707" y="0"/>
                    <a:pt x="1571001" y="36294"/>
                    <a:pt x="1571001" y="81066"/>
                  </a:cubicBezTo>
                  <a:lnTo>
                    <a:pt x="1571001" y="729594"/>
                  </a:lnTo>
                  <a:cubicBezTo>
                    <a:pt x="1571001" y="774366"/>
                    <a:pt x="1534707" y="810660"/>
                    <a:pt x="1489935" y="810660"/>
                  </a:cubicBezTo>
                  <a:lnTo>
                    <a:pt x="81066" y="810660"/>
                  </a:lnTo>
                  <a:cubicBezTo>
                    <a:pt x="36294" y="810660"/>
                    <a:pt x="0" y="774366"/>
                    <a:pt x="0" y="729594"/>
                  </a:cubicBezTo>
                  <a:lnTo>
                    <a:pt x="0" y="81066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464" tIns="68568" rIns="87250" bIns="-4843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UI/Model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9455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51439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6018" tIns="163561" rIns="137167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Service Package (Contact Gateway)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0842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2826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748" tIns="-64559" rIns="-13407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Address Service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366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62350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443" tIns="-64559" rIns="57898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Person Service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286418" y="5755128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reeform 45"/>
            <p:cNvSpPr/>
            <p:nvPr/>
          </p:nvSpPr>
          <p:spPr>
            <a:xfrm>
              <a:off x="5484804" y="5943595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357" tIns="-47490" rIns="-8151" bIns="60269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Contact DAL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74161" y="2694219"/>
              <a:ext cx="1785472" cy="11337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 47"/>
            <p:cNvSpPr/>
            <p:nvPr/>
          </p:nvSpPr>
          <p:spPr>
            <a:xfrm>
              <a:off x="8072547" y="2882686"/>
              <a:ext cx="1785472" cy="1133774"/>
            </a:xfrm>
            <a:custGeom>
              <a:avLst/>
              <a:gdLst>
                <a:gd name="connsiteX0" fmla="*/ 0 w 1785472"/>
                <a:gd name="connsiteY0" fmla="*/ 113377 h 1133774"/>
                <a:gd name="connsiteX1" fmla="*/ 113377 w 1785472"/>
                <a:gd name="connsiteY1" fmla="*/ 0 h 1133774"/>
                <a:gd name="connsiteX2" fmla="*/ 1672095 w 1785472"/>
                <a:gd name="connsiteY2" fmla="*/ 0 h 1133774"/>
                <a:gd name="connsiteX3" fmla="*/ 1785472 w 1785472"/>
                <a:gd name="connsiteY3" fmla="*/ 113377 h 1133774"/>
                <a:gd name="connsiteX4" fmla="*/ 1785472 w 1785472"/>
                <a:gd name="connsiteY4" fmla="*/ 1020397 h 1133774"/>
                <a:gd name="connsiteX5" fmla="*/ 1672095 w 1785472"/>
                <a:gd name="connsiteY5" fmla="*/ 1133774 h 1133774"/>
                <a:gd name="connsiteX6" fmla="*/ 113377 w 1785472"/>
                <a:gd name="connsiteY6" fmla="*/ 1133774 h 1133774"/>
                <a:gd name="connsiteX7" fmla="*/ 0 w 1785472"/>
                <a:gd name="connsiteY7" fmla="*/ 1020397 h 1133774"/>
                <a:gd name="connsiteX8" fmla="*/ 0 w 1785472"/>
                <a:gd name="connsiteY8" fmla="*/ 113377 h 113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472" h="1133774">
                  <a:moveTo>
                    <a:pt x="0" y="113377"/>
                  </a:moveTo>
                  <a:cubicBezTo>
                    <a:pt x="0" y="50761"/>
                    <a:pt x="50761" y="0"/>
                    <a:pt x="113377" y="0"/>
                  </a:cubicBezTo>
                  <a:lnTo>
                    <a:pt x="1672095" y="0"/>
                  </a:lnTo>
                  <a:cubicBezTo>
                    <a:pt x="1734711" y="0"/>
                    <a:pt x="1785472" y="50761"/>
                    <a:pt x="1785472" y="113377"/>
                  </a:cubicBezTo>
                  <a:lnTo>
                    <a:pt x="1785472" y="1020397"/>
                  </a:lnTo>
                  <a:cubicBezTo>
                    <a:pt x="1785472" y="1083013"/>
                    <a:pt x="1734711" y="1133774"/>
                    <a:pt x="1672095" y="1133774"/>
                  </a:cubicBezTo>
                  <a:lnTo>
                    <a:pt x="113377" y="1133774"/>
                  </a:lnTo>
                  <a:cubicBezTo>
                    <a:pt x="50761" y="1133774"/>
                    <a:pt x="0" y="1083013"/>
                    <a:pt x="0" y="1020397"/>
                  </a:cubicBezTo>
                  <a:lnTo>
                    <a:pt x="0" y="11337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059" tIns="163561" rIns="244126" bIns="1796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Service Package (</a:t>
              </a:r>
              <a:r>
                <a:rPr lang="en-US" sz="1700" kern="1200" dirty="0" err="1"/>
                <a:t>Auth</a:t>
              </a:r>
              <a:r>
                <a:rPr lang="en-US" sz="1700" kern="1200" dirty="0"/>
                <a:t> Gateway)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989083" y="4347269"/>
              <a:ext cx="1555628" cy="9228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Freeform 49"/>
            <p:cNvSpPr/>
            <p:nvPr/>
          </p:nvSpPr>
          <p:spPr>
            <a:xfrm>
              <a:off x="8187469" y="4535735"/>
              <a:ext cx="1555628" cy="922892"/>
            </a:xfrm>
            <a:custGeom>
              <a:avLst/>
              <a:gdLst>
                <a:gd name="connsiteX0" fmla="*/ 0 w 1555628"/>
                <a:gd name="connsiteY0" fmla="*/ 92289 h 922892"/>
                <a:gd name="connsiteX1" fmla="*/ 92289 w 1555628"/>
                <a:gd name="connsiteY1" fmla="*/ 0 h 922892"/>
                <a:gd name="connsiteX2" fmla="*/ 1463339 w 1555628"/>
                <a:gd name="connsiteY2" fmla="*/ 0 h 922892"/>
                <a:gd name="connsiteX3" fmla="*/ 1555628 w 1555628"/>
                <a:gd name="connsiteY3" fmla="*/ 92289 h 922892"/>
                <a:gd name="connsiteX4" fmla="*/ 1555628 w 1555628"/>
                <a:gd name="connsiteY4" fmla="*/ 830603 h 922892"/>
                <a:gd name="connsiteX5" fmla="*/ 1463339 w 1555628"/>
                <a:gd name="connsiteY5" fmla="*/ 922892 h 922892"/>
                <a:gd name="connsiteX6" fmla="*/ 92289 w 1555628"/>
                <a:gd name="connsiteY6" fmla="*/ 922892 h 922892"/>
                <a:gd name="connsiteX7" fmla="*/ 0 w 1555628"/>
                <a:gd name="connsiteY7" fmla="*/ 830603 h 922892"/>
                <a:gd name="connsiteX8" fmla="*/ 0 w 1555628"/>
                <a:gd name="connsiteY8" fmla="*/ 92289 h 92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628" h="922892">
                  <a:moveTo>
                    <a:pt x="0" y="92289"/>
                  </a:moveTo>
                  <a:cubicBezTo>
                    <a:pt x="0" y="41319"/>
                    <a:pt x="41319" y="0"/>
                    <a:pt x="92289" y="0"/>
                  </a:cubicBezTo>
                  <a:lnTo>
                    <a:pt x="1463339" y="0"/>
                  </a:lnTo>
                  <a:cubicBezTo>
                    <a:pt x="1514309" y="0"/>
                    <a:pt x="1555628" y="41319"/>
                    <a:pt x="1555628" y="92289"/>
                  </a:cubicBezTo>
                  <a:lnTo>
                    <a:pt x="1555628" y="830603"/>
                  </a:lnTo>
                  <a:cubicBezTo>
                    <a:pt x="1555628" y="881573"/>
                    <a:pt x="1514309" y="922892"/>
                    <a:pt x="1463339" y="922892"/>
                  </a:cubicBezTo>
                  <a:lnTo>
                    <a:pt x="92289" y="922892"/>
                  </a:lnTo>
                  <a:cubicBezTo>
                    <a:pt x="41319" y="922892"/>
                    <a:pt x="0" y="881573"/>
                    <a:pt x="0" y="830603"/>
                  </a:cubicBezTo>
                  <a:lnTo>
                    <a:pt x="0" y="92289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137" tIns="-64559" rIns="129204" bIns="19692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Login Service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5650" y="5789437"/>
              <a:ext cx="1362493" cy="8033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Freeform 51"/>
            <p:cNvSpPr/>
            <p:nvPr/>
          </p:nvSpPr>
          <p:spPr>
            <a:xfrm>
              <a:off x="8284036" y="5977903"/>
              <a:ext cx="1362493" cy="803302"/>
            </a:xfrm>
            <a:custGeom>
              <a:avLst/>
              <a:gdLst>
                <a:gd name="connsiteX0" fmla="*/ 0 w 1362493"/>
                <a:gd name="connsiteY0" fmla="*/ 80330 h 803302"/>
                <a:gd name="connsiteX1" fmla="*/ 80330 w 1362493"/>
                <a:gd name="connsiteY1" fmla="*/ 0 h 803302"/>
                <a:gd name="connsiteX2" fmla="*/ 1282163 w 1362493"/>
                <a:gd name="connsiteY2" fmla="*/ 0 h 803302"/>
                <a:gd name="connsiteX3" fmla="*/ 1362493 w 1362493"/>
                <a:gd name="connsiteY3" fmla="*/ 80330 h 803302"/>
                <a:gd name="connsiteX4" fmla="*/ 1362493 w 1362493"/>
                <a:gd name="connsiteY4" fmla="*/ 722972 h 803302"/>
                <a:gd name="connsiteX5" fmla="*/ 1282163 w 1362493"/>
                <a:gd name="connsiteY5" fmla="*/ 803302 h 803302"/>
                <a:gd name="connsiteX6" fmla="*/ 80330 w 1362493"/>
                <a:gd name="connsiteY6" fmla="*/ 803302 h 803302"/>
                <a:gd name="connsiteX7" fmla="*/ 0 w 1362493"/>
                <a:gd name="connsiteY7" fmla="*/ 722972 h 803302"/>
                <a:gd name="connsiteX8" fmla="*/ 0 w 1362493"/>
                <a:gd name="connsiteY8" fmla="*/ 80330 h 80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493" h="803302">
                  <a:moveTo>
                    <a:pt x="0" y="80330"/>
                  </a:moveTo>
                  <a:cubicBezTo>
                    <a:pt x="0" y="35965"/>
                    <a:pt x="35965" y="0"/>
                    <a:pt x="80330" y="0"/>
                  </a:cubicBezTo>
                  <a:lnTo>
                    <a:pt x="1282163" y="0"/>
                  </a:lnTo>
                  <a:cubicBezTo>
                    <a:pt x="1326528" y="0"/>
                    <a:pt x="1362493" y="35965"/>
                    <a:pt x="1362493" y="80330"/>
                  </a:cubicBezTo>
                  <a:lnTo>
                    <a:pt x="1362493" y="722972"/>
                  </a:lnTo>
                  <a:cubicBezTo>
                    <a:pt x="1362493" y="767337"/>
                    <a:pt x="1326528" y="803302"/>
                    <a:pt x="1282163" y="803302"/>
                  </a:cubicBezTo>
                  <a:lnTo>
                    <a:pt x="80330" y="803302"/>
                  </a:lnTo>
                  <a:cubicBezTo>
                    <a:pt x="35965" y="803302"/>
                    <a:pt x="0" y="767337"/>
                    <a:pt x="0" y="722972"/>
                  </a:cubicBezTo>
                  <a:lnTo>
                    <a:pt x="0" y="8033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22430" tIns="-81798" rIns="32636" bIns="94577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Auth</a:t>
              </a:r>
              <a:r>
                <a:rPr lang="en-US" sz="1700" kern="1200" dirty="0"/>
                <a:t> DAL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1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2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00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application framework</a:t>
            </a:r>
            <a:r>
              <a:rPr lang="en-US" dirty="0"/>
              <a:t> consists of a software framework used by software developers to implement</a:t>
            </a:r>
          </a:p>
          <a:p>
            <a:r>
              <a:rPr lang="en-US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Framework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9" y="3043843"/>
            <a:ext cx="509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Separation of concern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9778" y="263017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85765" y="3043843"/>
            <a:ext cx="200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Coldbox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CFWheels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1412986"/>
              </p:ext>
            </p:extLst>
          </p:nvPr>
        </p:nvGraphicFramePr>
        <p:xfrm>
          <a:off x="3351212" y="3276600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4 of 4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3880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http://myapp/index.cfm/Participant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612" y="2660126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Resources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247" y="4336153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608012" y="2057400"/>
            <a:ext cx="441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Normalize Backend (database) SQL/No SQL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 Table Objects / DAO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for else</a:t>
            </a:r>
          </a:p>
          <a:p>
            <a:pPr lvl="1" algn="l"/>
            <a:endParaRPr lang="en-US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645562" y="205740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Do I need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Yes (period)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Follow one coding standers and be consistence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286000"/>
            <a:ext cx="4572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2286000"/>
            <a:ext cx="5021956" cy="32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012" y="1828800"/>
            <a:ext cx="9067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012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alibri" panose="020F0502020204030204" pitchFamily="34" charset="0"/>
              </a:rPr>
              <a:t>Facts</a:t>
            </a:r>
            <a:endParaRPr lang="en-US" sz="18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791129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1197</Words>
  <Application>Microsoft Office PowerPoint</Application>
  <PresentationFormat>Custom</PresentationFormat>
  <Paragraphs>311</Paragraphs>
  <Slides>34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2016-09-22T14:59:49Z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