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34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9/13/2016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13-09-2016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import_ex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inadvertently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778272" y="2501900"/>
            <a:ext cx="3834103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Shirak Avakian</a:t>
            </a:r>
          </a:p>
          <a:p>
            <a:pPr algn="l"/>
            <a:r>
              <a:rPr lang="en-US" dirty="0"/>
              <a:t>Enterprise Solution Architect</a:t>
            </a:r>
          </a:p>
          <a:p>
            <a:pPr algn="l"/>
            <a:r>
              <a:rPr lang="en-US" dirty="0"/>
              <a:t>QBI LLC</a:t>
            </a:r>
          </a:p>
          <a:p>
            <a:pPr algn="l"/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pPr algn="l"/>
            <a:r>
              <a:rPr lang="en-US" dirty="0"/>
              <a:t>ShirakAvakian@gmail.com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75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Projected</a:t>
            </a:r>
            <a:r>
              <a:rPr lang="en-US" b="1" dirty="0"/>
              <a:t> </a:t>
            </a:r>
            <a:r>
              <a:rPr lang="en-US" sz="2800" b="1" dirty="0"/>
              <a:t>subject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141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791</Words>
  <Application>Microsoft Office PowerPoint</Application>
  <PresentationFormat>Custom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2016-09-14T04:21:04Z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