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64" r:id="rId3"/>
    <p:sldId id="276" r:id="rId4"/>
    <p:sldId id="266" r:id="rId5"/>
    <p:sldId id="281" r:id="rId6"/>
    <p:sldId id="282" r:id="rId7"/>
    <p:sldId id="283" r:id="rId8"/>
    <p:sldId id="284" r:id="rId9"/>
    <p:sldId id="285" r:id="rId10"/>
    <p:sldId id="290" r:id="rId11"/>
    <p:sldId id="286" r:id="rId12"/>
    <p:sldId id="287" r:id="rId13"/>
    <p:sldId id="291" r:id="rId14"/>
    <p:sldId id="288" r:id="rId15"/>
    <p:sldId id="289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299" r:id="rId26"/>
    <p:sldId id="302" r:id="rId27"/>
    <p:sldId id="303" r:id="rId28"/>
    <p:sldId id="274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93" d="100"/>
          <a:sy n="93" d="100"/>
        </p:scale>
        <p:origin x="96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F822D-8583-438A-9CCE-5E1447AEF4B8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E127B-42DA-46F4-A211-DE744159FCEC}">
      <dgm:prSet phldrT="[Text]"/>
      <dgm:spPr/>
      <dgm:t>
        <a:bodyPr/>
        <a:lstStyle/>
        <a:p>
          <a:r>
            <a:rPr lang="en-US" dirty="0"/>
            <a:t>Custom properties</a:t>
          </a:r>
        </a:p>
      </dgm:t>
    </dgm:pt>
    <dgm:pt modelId="{FCBC6451-DDE8-46B2-8D5F-46F28B54ABCF}" type="parTrans" cxnId="{07AD81BB-1A92-4745-90BC-E285597E19AD}">
      <dgm:prSet/>
      <dgm:spPr/>
      <dgm:t>
        <a:bodyPr/>
        <a:lstStyle/>
        <a:p>
          <a:endParaRPr lang="en-US"/>
        </a:p>
      </dgm:t>
    </dgm:pt>
    <dgm:pt modelId="{65B69FE0-9A1C-4AE7-9E0B-94DAAD258C00}" type="sibTrans" cxnId="{07AD81BB-1A92-4745-90BC-E285597E19AD}">
      <dgm:prSet/>
      <dgm:spPr/>
      <dgm:t>
        <a:bodyPr/>
        <a:lstStyle/>
        <a:p>
          <a:endParaRPr lang="en-US"/>
        </a:p>
      </dgm:t>
    </dgm:pt>
    <dgm:pt modelId="{9AD05DE7-2926-44B3-81A4-501B9F19C3F3}">
      <dgm:prSet phldrT="[Text]"/>
      <dgm:spPr/>
      <dgm:t>
        <a:bodyPr/>
        <a:lstStyle/>
        <a:p>
          <a:r>
            <a:rPr lang="en-US" dirty="0"/>
            <a:t>Export XMP</a:t>
          </a:r>
        </a:p>
      </dgm:t>
    </dgm:pt>
    <dgm:pt modelId="{489CF48C-BD84-42D0-AC09-5C426D31000C}" type="parTrans" cxnId="{F403190F-C818-4E5B-A591-9D4A2A90C72B}">
      <dgm:prSet/>
      <dgm:spPr/>
      <dgm:t>
        <a:bodyPr/>
        <a:lstStyle/>
        <a:p>
          <a:endParaRPr lang="en-US"/>
        </a:p>
      </dgm:t>
    </dgm:pt>
    <dgm:pt modelId="{DFB55E60-3576-4F43-BDEA-7A6D2818D27B}" type="sibTrans" cxnId="{F403190F-C818-4E5B-A591-9D4A2A90C72B}">
      <dgm:prSet/>
      <dgm:spPr/>
      <dgm:t>
        <a:bodyPr/>
        <a:lstStyle/>
        <a:p>
          <a:endParaRPr lang="en-US"/>
        </a:p>
      </dgm:t>
    </dgm:pt>
    <dgm:pt modelId="{8C3CDBA7-95AE-44A8-B542-4902D478AC4B}">
      <dgm:prSet phldrT="[Text]"/>
      <dgm:spPr/>
      <dgm:t>
        <a:bodyPr/>
        <a:lstStyle/>
        <a:p>
          <a:r>
            <a:rPr lang="en-US" dirty="0"/>
            <a:t>Sanitize</a:t>
          </a:r>
        </a:p>
      </dgm:t>
    </dgm:pt>
    <dgm:pt modelId="{3BDA1F16-A485-4725-B354-2DED249F429A}" type="parTrans" cxnId="{160AFB96-385F-4B27-8F14-00BEC89BFE8E}">
      <dgm:prSet/>
      <dgm:spPr/>
      <dgm:t>
        <a:bodyPr/>
        <a:lstStyle/>
        <a:p>
          <a:endParaRPr lang="en-US"/>
        </a:p>
      </dgm:t>
    </dgm:pt>
    <dgm:pt modelId="{E7F0C27D-D94D-4E2A-844E-C9A467B9C4E8}" type="sibTrans" cxnId="{160AFB96-385F-4B27-8F14-00BEC89BFE8E}">
      <dgm:prSet/>
      <dgm:spPr/>
      <dgm:t>
        <a:bodyPr/>
        <a:lstStyle/>
        <a:p>
          <a:endParaRPr lang="en-US"/>
        </a:p>
      </dgm:t>
    </dgm:pt>
    <dgm:pt modelId="{1645F096-7F68-44BC-A808-9A70DB58E4BF}">
      <dgm:prSet phldrT="[Text]"/>
      <dgm:spPr/>
      <dgm:t>
        <a:bodyPr/>
        <a:lstStyle/>
        <a:p>
          <a:r>
            <a:rPr lang="en-US" dirty="0"/>
            <a:t>Barcode</a:t>
          </a:r>
        </a:p>
      </dgm:t>
    </dgm:pt>
    <dgm:pt modelId="{32F080EC-C90A-4B89-BE54-47596786F42F}" type="parTrans" cxnId="{1D0D168E-0496-4F99-90BA-5C1760B176D0}">
      <dgm:prSet/>
      <dgm:spPr/>
      <dgm:t>
        <a:bodyPr/>
        <a:lstStyle/>
        <a:p>
          <a:endParaRPr lang="en-US"/>
        </a:p>
      </dgm:t>
    </dgm:pt>
    <dgm:pt modelId="{2C509B68-17DC-4311-871C-BA10B88CF357}" type="sibTrans" cxnId="{1D0D168E-0496-4F99-90BA-5C1760B176D0}">
      <dgm:prSet/>
      <dgm:spPr/>
      <dgm:t>
        <a:bodyPr/>
        <a:lstStyle/>
        <a:p>
          <a:endParaRPr lang="en-US"/>
        </a:p>
      </dgm:t>
    </dgm:pt>
    <dgm:pt modelId="{C9624329-E4B8-47D5-B6D2-F33BE64F9E32}">
      <dgm:prSet phldrT="[Text]"/>
      <dgm:spPr/>
      <dgm:t>
        <a:bodyPr/>
        <a:lstStyle/>
        <a:p>
          <a:r>
            <a:rPr lang="en-US" dirty="0"/>
            <a:t>Send</a:t>
          </a:r>
        </a:p>
      </dgm:t>
    </dgm:pt>
    <dgm:pt modelId="{EB7EBCA1-C367-4D53-A03F-5697504DA334}" type="parTrans" cxnId="{AD577B0C-3B80-488E-837B-FCBDE3E1DFB0}">
      <dgm:prSet/>
      <dgm:spPr/>
      <dgm:t>
        <a:bodyPr/>
        <a:lstStyle/>
        <a:p>
          <a:endParaRPr lang="en-US"/>
        </a:p>
      </dgm:t>
    </dgm:pt>
    <dgm:pt modelId="{C3A19FA2-F5E9-4527-9A51-0F3A83EC876E}" type="sibTrans" cxnId="{AD577B0C-3B80-488E-837B-FCBDE3E1DFB0}">
      <dgm:prSet/>
      <dgm:spPr/>
      <dgm:t>
        <a:bodyPr/>
        <a:lstStyle/>
        <a:p>
          <a:endParaRPr lang="en-US"/>
        </a:p>
      </dgm:t>
    </dgm:pt>
    <dgm:pt modelId="{986E9F71-D8EA-4FD9-8238-1FC45E59EFB3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F37D9A13-A8F1-4AC4-BE6D-B392885AFE22}" type="parTrans" cxnId="{3801A91C-A174-4989-9F6A-683E7C0F229D}">
      <dgm:prSet/>
      <dgm:spPr/>
      <dgm:t>
        <a:bodyPr/>
        <a:lstStyle/>
        <a:p>
          <a:endParaRPr lang="en-US"/>
        </a:p>
      </dgm:t>
    </dgm:pt>
    <dgm:pt modelId="{835CE5A9-976B-4C8C-9A8A-A9AE7A9EB916}" type="sibTrans" cxnId="{3801A91C-A174-4989-9F6A-683E7C0F229D}">
      <dgm:prSet/>
      <dgm:spPr/>
      <dgm:t>
        <a:bodyPr/>
        <a:lstStyle/>
        <a:p>
          <a:endParaRPr lang="en-US"/>
        </a:p>
      </dgm:t>
    </dgm:pt>
    <dgm:pt modelId="{F458DEAA-02F8-4C0E-B062-34C875112A3F}">
      <dgm:prSet phldrT="[Text]"/>
      <dgm:spPr/>
      <dgm:t>
        <a:bodyPr/>
        <a:lstStyle/>
        <a:p>
          <a:r>
            <a:rPr lang="en-US" dirty="0"/>
            <a:t>Read barcode</a:t>
          </a:r>
        </a:p>
      </dgm:t>
    </dgm:pt>
    <dgm:pt modelId="{679F190F-D3A8-43BA-98F2-8C498D29FAB5}" type="parTrans" cxnId="{CAF5DD44-9A92-4C93-9358-69F090DE202A}">
      <dgm:prSet/>
      <dgm:spPr/>
      <dgm:t>
        <a:bodyPr/>
        <a:lstStyle/>
        <a:p>
          <a:endParaRPr lang="en-US"/>
        </a:p>
      </dgm:t>
    </dgm:pt>
    <dgm:pt modelId="{277532F9-0CC4-4732-98A6-E2AB0DE62B71}" type="sibTrans" cxnId="{CAF5DD44-9A92-4C93-9358-69F090DE202A}">
      <dgm:prSet/>
      <dgm:spPr/>
      <dgm:t>
        <a:bodyPr/>
        <a:lstStyle/>
        <a:p>
          <a:endParaRPr lang="en-US"/>
        </a:p>
      </dgm:t>
    </dgm:pt>
    <dgm:pt modelId="{C11E2E4C-C48A-47AE-B978-4E8056A02723}">
      <dgm:prSet phldrT="[Text]"/>
      <dgm:spPr/>
      <dgm:t>
        <a:bodyPr/>
        <a:lstStyle/>
        <a:p>
          <a:r>
            <a:rPr lang="en-US" dirty="0"/>
            <a:t>Import XMP</a:t>
          </a:r>
        </a:p>
      </dgm:t>
    </dgm:pt>
    <dgm:pt modelId="{59DD8F43-55E5-46D1-87A2-EECAB9A0F5AD}" type="parTrans" cxnId="{85E20DA2-F641-4D86-9E63-4D0AF87FB777}">
      <dgm:prSet/>
      <dgm:spPr/>
      <dgm:t>
        <a:bodyPr/>
        <a:lstStyle/>
        <a:p>
          <a:endParaRPr lang="en-US"/>
        </a:p>
      </dgm:t>
    </dgm:pt>
    <dgm:pt modelId="{0331C05F-D26D-4831-88E5-0A6C17A628A9}" type="sibTrans" cxnId="{85E20DA2-F641-4D86-9E63-4D0AF87FB777}">
      <dgm:prSet/>
      <dgm:spPr/>
      <dgm:t>
        <a:bodyPr/>
        <a:lstStyle/>
        <a:p>
          <a:endParaRPr lang="en-US"/>
        </a:p>
      </dgm:t>
    </dgm:pt>
    <dgm:pt modelId="{E81D8604-16DF-4A46-9C6A-462A548079B4}">
      <dgm:prSet phldrT="[Text]"/>
      <dgm:spPr/>
      <dgm:t>
        <a:bodyPr/>
        <a:lstStyle/>
        <a:p>
          <a:r>
            <a:rPr lang="en-US" dirty="0"/>
            <a:t>Continue next action</a:t>
          </a:r>
        </a:p>
      </dgm:t>
    </dgm:pt>
    <dgm:pt modelId="{8FD8E821-BE8C-4444-AE5B-FF63095FB43A}" type="parTrans" cxnId="{F3CCB7AE-8B94-46B6-A782-47FCD6D92F32}">
      <dgm:prSet/>
      <dgm:spPr/>
      <dgm:t>
        <a:bodyPr/>
        <a:lstStyle/>
        <a:p>
          <a:endParaRPr lang="en-US"/>
        </a:p>
      </dgm:t>
    </dgm:pt>
    <dgm:pt modelId="{5C8E57A2-7FE4-4C4C-9E4B-EA6F559167D1}" type="sibTrans" cxnId="{F3CCB7AE-8B94-46B6-A782-47FCD6D92F32}">
      <dgm:prSet/>
      <dgm:spPr/>
      <dgm:t>
        <a:bodyPr/>
        <a:lstStyle/>
        <a:p>
          <a:endParaRPr lang="en-US"/>
        </a:p>
      </dgm:t>
    </dgm:pt>
    <dgm:pt modelId="{682DE232-5B7C-42E1-B4E2-290D3DB1EE49}" type="pres">
      <dgm:prSet presAssocID="{F23F822D-8583-438A-9CCE-5E1447AEF4B8}" presName="diagram" presStyleCnt="0">
        <dgm:presLayoutVars>
          <dgm:dir/>
          <dgm:resizeHandles/>
        </dgm:presLayoutVars>
      </dgm:prSet>
      <dgm:spPr/>
    </dgm:pt>
    <dgm:pt modelId="{54D32005-0058-4E34-B5E7-7AF0D298124C}" type="pres">
      <dgm:prSet presAssocID="{001E127B-42DA-46F4-A211-DE744159FCEC}" presName="firstNode" presStyleLbl="node1" presStyleIdx="0" presStyleCnt="9">
        <dgm:presLayoutVars>
          <dgm:bulletEnabled val="1"/>
        </dgm:presLayoutVars>
      </dgm:prSet>
      <dgm:spPr/>
    </dgm:pt>
    <dgm:pt modelId="{D465C7D5-C5C0-4859-B8B7-12516C8CE80C}" type="pres">
      <dgm:prSet presAssocID="{65B69FE0-9A1C-4AE7-9E0B-94DAAD258C00}" presName="sibTrans" presStyleLbl="sibTrans2D1" presStyleIdx="0" presStyleCnt="8"/>
      <dgm:spPr/>
    </dgm:pt>
    <dgm:pt modelId="{66E7C837-4D60-4988-BF6F-9294462C2160}" type="pres">
      <dgm:prSet presAssocID="{9AD05DE7-2926-44B3-81A4-501B9F19C3F3}" presName="middleNode" presStyleCnt="0"/>
      <dgm:spPr/>
    </dgm:pt>
    <dgm:pt modelId="{C61BD200-4121-4A56-8BE2-8202E5B6843C}" type="pres">
      <dgm:prSet presAssocID="{9AD05DE7-2926-44B3-81A4-501B9F19C3F3}" presName="padding" presStyleLbl="node1" presStyleIdx="0" presStyleCnt="9"/>
      <dgm:spPr/>
    </dgm:pt>
    <dgm:pt modelId="{A67C58EC-D526-4B79-8252-FB214C2D8E66}" type="pres">
      <dgm:prSet presAssocID="{9AD05DE7-2926-44B3-81A4-501B9F19C3F3}" presName="shape" presStyleLbl="node1" presStyleIdx="1" presStyleCnt="9">
        <dgm:presLayoutVars>
          <dgm:bulletEnabled val="1"/>
        </dgm:presLayoutVars>
      </dgm:prSet>
      <dgm:spPr/>
    </dgm:pt>
    <dgm:pt modelId="{854466CC-F345-4A1C-8221-EE271868715A}" type="pres">
      <dgm:prSet presAssocID="{DFB55E60-3576-4F43-BDEA-7A6D2818D27B}" presName="sibTrans" presStyleLbl="sibTrans2D1" presStyleIdx="1" presStyleCnt="8"/>
      <dgm:spPr/>
    </dgm:pt>
    <dgm:pt modelId="{7ADF6AEA-BEE2-499D-B030-2273B25B45BF}" type="pres">
      <dgm:prSet presAssocID="{8C3CDBA7-95AE-44A8-B542-4902D478AC4B}" presName="middleNode" presStyleCnt="0"/>
      <dgm:spPr/>
    </dgm:pt>
    <dgm:pt modelId="{DA6AFD88-7F7A-4E18-8BD1-BF05225E08FC}" type="pres">
      <dgm:prSet presAssocID="{8C3CDBA7-95AE-44A8-B542-4902D478AC4B}" presName="padding" presStyleLbl="node1" presStyleIdx="1" presStyleCnt="9"/>
      <dgm:spPr/>
    </dgm:pt>
    <dgm:pt modelId="{7D0E0686-D007-47A9-87CB-CD5CE214DA1D}" type="pres">
      <dgm:prSet presAssocID="{8C3CDBA7-95AE-44A8-B542-4902D478AC4B}" presName="shape" presStyleLbl="node1" presStyleIdx="2" presStyleCnt="9">
        <dgm:presLayoutVars>
          <dgm:bulletEnabled val="1"/>
        </dgm:presLayoutVars>
      </dgm:prSet>
      <dgm:spPr/>
    </dgm:pt>
    <dgm:pt modelId="{9EA61A7F-CCFF-49FE-B153-3F852DED21D4}" type="pres">
      <dgm:prSet presAssocID="{E7F0C27D-D94D-4E2A-844E-C9A467B9C4E8}" presName="sibTrans" presStyleLbl="sibTrans2D1" presStyleIdx="2" presStyleCnt="8"/>
      <dgm:spPr/>
    </dgm:pt>
    <dgm:pt modelId="{078E8B97-1F98-42E7-8173-7F3EBD5244BC}" type="pres">
      <dgm:prSet presAssocID="{1645F096-7F68-44BC-A808-9A70DB58E4BF}" presName="middleNode" presStyleCnt="0"/>
      <dgm:spPr/>
    </dgm:pt>
    <dgm:pt modelId="{1485965B-4783-45CF-B61C-91FDB8D82FF7}" type="pres">
      <dgm:prSet presAssocID="{1645F096-7F68-44BC-A808-9A70DB58E4BF}" presName="padding" presStyleLbl="node1" presStyleIdx="2" presStyleCnt="9"/>
      <dgm:spPr/>
    </dgm:pt>
    <dgm:pt modelId="{37E175CA-AECF-4B58-99A1-D6FCAAC7EDCC}" type="pres">
      <dgm:prSet presAssocID="{1645F096-7F68-44BC-A808-9A70DB58E4BF}" presName="shape" presStyleLbl="node1" presStyleIdx="3" presStyleCnt="9">
        <dgm:presLayoutVars>
          <dgm:bulletEnabled val="1"/>
        </dgm:presLayoutVars>
      </dgm:prSet>
      <dgm:spPr/>
    </dgm:pt>
    <dgm:pt modelId="{F5103233-15D5-4503-8105-2CB750060A5A}" type="pres">
      <dgm:prSet presAssocID="{2C509B68-17DC-4311-871C-BA10B88CF357}" presName="sibTrans" presStyleLbl="sibTrans2D1" presStyleIdx="3" presStyleCnt="8"/>
      <dgm:spPr/>
    </dgm:pt>
    <dgm:pt modelId="{EB366A1A-19EC-4B54-975D-6B760EB09C6C}" type="pres">
      <dgm:prSet presAssocID="{C9624329-E4B8-47D5-B6D2-F33BE64F9E32}" presName="middleNode" presStyleCnt="0"/>
      <dgm:spPr/>
    </dgm:pt>
    <dgm:pt modelId="{683B10DA-E330-48A7-8162-E26C17F30958}" type="pres">
      <dgm:prSet presAssocID="{C9624329-E4B8-47D5-B6D2-F33BE64F9E32}" presName="padding" presStyleLbl="node1" presStyleIdx="3" presStyleCnt="9"/>
      <dgm:spPr/>
    </dgm:pt>
    <dgm:pt modelId="{01BC5361-18E0-4C2A-96D5-D308BC41D857}" type="pres">
      <dgm:prSet presAssocID="{C9624329-E4B8-47D5-B6D2-F33BE64F9E32}" presName="shape" presStyleLbl="node1" presStyleIdx="4" presStyleCnt="9">
        <dgm:presLayoutVars>
          <dgm:bulletEnabled val="1"/>
        </dgm:presLayoutVars>
      </dgm:prSet>
      <dgm:spPr/>
    </dgm:pt>
    <dgm:pt modelId="{F4E5EEE0-E827-439B-BE01-CF29F8DE8F31}" type="pres">
      <dgm:prSet presAssocID="{C3A19FA2-F5E9-4527-9A51-0F3A83EC876E}" presName="sibTrans" presStyleLbl="sibTrans2D1" presStyleIdx="4" presStyleCnt="8"/>
      <dgm:spPr/>
    </dgm:pt>
    <dgm:pt modelId="{0FB5A8B7-0FF4-4EB3-AC6B-1FD2EE888FB5}" type="pres">
      <dgm:prSet presAssocID="{986E9F71-D8EA-4FD9-8238-1FC45E59EFB3}" presName="middleNode" presStyleCnt="0"/>
      <dgm:spPr/>
    </dgm:pt>
    <dgm:pt modelId="{F91F0BE3-E394-48C7-A4D3-10EFE73006E4}" type="pres">
      <dgm:prSet presAssocID="{986E9F71-D8EA-4FD9-8238-1FC45E59EFB3}" presName="padding" presStyleLbl="node1" presStyleIdx="4" presStyleCnt="9"/>
      <dgm:spPr/>
    </dgm:pt>
    <dgm:pt modelId="{34F1B085-0F0A-4856-B495-E8310A72A779}" type="pres">
      <dgm:prSet presAssocID="{986E9F71-D8EA-4FD9-8238-1FC45E59EFB3}" presName="shape" presStyleLbl="node1" presStyleIdx="5" presStyleCnt="9">
        <dgm:presLayoutVars>
          <dgm:bulletEnabled val="1"/>
        </dgm:presLayoutVars>
      </dgm:prSet>
      <dgm:spPr/>
    </dgm:pt>
    <dgm:pt modelId="{5A0F3816-4BC0-4EF3-AD4B-4B3EC95C4BEB}" type="pres">
      <dgm:prSet presAssocID="{835CE5A9-976B-4C8C-9A8A-A9AE7A9EB916}" presName="sibTrans" presStyleLbl="sibTrans2D1" presStyleIdx="5" presStyleCnt="8"/>
      <dgm:spPr/>
    </dgm:pt>
    <dgm:pt modelId="{D5FFEBE4-7D97-4AF7-89A7-052C7B6D3CE1}" type="pres">
      <dgm:prSet presAssocID="{F458DEAA-02F8-4C0E-B062-34C875112A3F}" presName="middleNode" presStyleCnt="0"/>
      <dgm:spPr/>
    </dgm:pt>
    <dgm:pt modelId="{4E1F3053-6B1A-4B2C-9924-6B45692BE5EB}" type="pres">
      <dgm:prSet presAssocID="{F458DEAA-02F8-4C0E-B062-34C875112A3F}" presName="padding" presStyleLbl="node1" presStyleIdx="5" presStyleCnt="9"/>
      <dgm:spPr/>
    </dgm:pt>
    <dgm:pt modelId="{C1909CD6-0CCD-425E-9982-F40F130A2984}" type="pres">
      <dgm:prSet presAssocID="{F458DEAA-02F8-4C0E-B062-34C875112A3F}" presName="shape" presStyleLbl="node1" presStyleIdx="6" presStyleCnt="9">
        <dgm:presLayoutVars>
          <dgm:bulletEnabled val="1"/>
        </dgm:presLayoutVars>
      </dgm:prSet>
      <dgm:spPr/>
    </dgm:pt>
    <dgm:pt modelId="{77883F8D-6A60-4AFD-978B-C94B21F00F85}" type="pres">
      <dgm:prSet presAssocID="{277532F9-0CC4-4732-98A6-E2AB0DE62B71}" presName="sibTrans" presStyleLbl="sibTrans2D1" presStyleIdx="6" presStyleCnt="8"/>
      <dgm:spPr/>
    </dgm:pt>
    <dgm:pt modelId="{2ECEEC11-16E9-480A-AD30-C4E1FA6458F5}" type="pres">
      <dgm:prSet presAssocID="{C11E2E4C-C48A-47AE-B978-4E8056A02723}" presName="middleNode" presStyleCnt="0"/>
      <dgm:spPr/>
    </dgm:pt>
    <dgm:pt modelId="{30F359F0-6301-4E28-8CFB-27108FEA36CC}" type="pres">
      <dgm:prSet presAssocID="{C11E2E4C-C48A-47AE-B978-4E8056A02723}" presName="padding" presStyleLbl="node1" presStyleIdx="6" presStyleCnt="9"/>
      <dgm:spPr/>
    </dgm:pt>
    <dgm:pt modelId="{DAEE1DE4-CA78-487A-BCF8-D80F2D41FAB6}" type="pres">
      <dgm:prSet presAssocID="{C11E2E4C-C48A-47AE-B978-4E8056A02723}" presName="shape" presStyleLbl="node1" presStyleIdx="7" presStyleCnt="9">
        <dgm:presLayoutVars>
          <dgm:bulletEnabled val="1"/>
        </dgm:presLayoutVars>
      </dgm:prSet>
      <dgm:spPr/>
    </dgm:pt>
    <dgm:pt modelId="{CEF003B6-597B-4F9D-88D4-CB48AA83ABC9}" type="pres">
      <dgm:prSet presAssocID="{0331C05F-D26D-4831-88E5-0A6C17A628A9}" presName="sibTrans" presStyleLbl="sibTrans2D1" presStyleIdx="7" presStyleCnt="8"/>
      <dgm:spPr/>
    </dgm:pt>
    <dgm:pt modelId="{31AE10B1-EDF8-4A31-9DF7-6B3DBED223B2}" type="pres">
      <dgm:prSet presAssocID="{E81D8604-16DF-4A46-9C6A-462A548079B4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C2CED775-A283-4856-BC9D-61ADA30FA119}" type="presOf" srcId="{65B69FE0-9A1C-4AE7-9E0B-94DAAD258C00}" destId="{D465C7D5-C5C0-4859-B8B7-12516C8CE80C}" srcOrd="0" destOrd="0" presId="urn:microsoft.com/office/officeart/2005/8/layout/bProcess2"/>
    <dgm:cxn modelId="{D7907AB3-7F3B-49DE-ACB0-3C1D13494FD4}" type="presOf" srcId="{E81D8604-16DF-4A46-9C6A-462A548079B4}" destId="{31AE10B1-EDF8-4A31-9DF7-6B3DBED223B2}" srcOrd="0" destOrd="0" presId="urn:microsoft.com/office/officeart/2005/8/layout/bProcess2"/>
    <dgm:cxn modelId="{CAF5DD44-9A92-4C93-9358-69F090DE202A}" srcId="{F23F822D-8583-438A-9CCE-5E1447AEF4B8}" destId="{F458DEAA-02F8-4C0E-B062-34C875112A3F}" srcOrd="6" destOrd="0" parTransId="{679F190F-D3A8-43BA-98F2-8C498D29FAB5}" sibTransId="{277532F9-0CC4-4732-98A6-E2AB0DE62B71}"/>
    <dgm:cxn modelId="{7A3B3851-CA6E-4E3B-BF1C-B13D9EAFE996}" type="presOf" srcId="{0331C05F-D26D-4831-88E5-0A6C17A628A9}" destId="{CEF003B6-597B-4F9D-88D4-CB48AA83ABC9}" srcOrd="0" destOrd="0" presId="urn:microsoft.com/office/officeart/2005/8/layout/bProcess2"/>
    <dgm:cxn modelId="{29E40D9E-B144-4914-8950-D37D4C5F94C4}" type="presOf" srcId="{001E127B-42DA-46F4-A211-DE744159FCEC}" destId="{54D32005-0058-4E34-B5E7-7AF0D298124C}" srcOrd="0" destOrd="0" presId="urn:microsoft.com/office/officeart/2005/8/layout/bProcess2"/>
    <dgm:cxn modelId="{0264E60D-AE89-41F9-82EC-6FFB144A7D0D}" type="presOf" srcId="{DFB55E60-3576-4F43-BDEA-7A6D2818D27B}" destId="{854466CC-F345-4A1C-8221-EE271868715A}" srcOrd="0" destOrd="0" presId="urn:microsoft.com/office/officeart/2005/8/layout/bProcess2"/>
    <dgm:cxn modelId="{85E20DA2-F641-4D86-9E63-4D0AF87FB777}" srcId="{F23F822D-8583-438A-9CCE-5E1447AEF4B8}" destId="{C11E2E4C-C48A-47AE-B978-4E8056A02723}" srcOrd="7" destOrd="0" parTransId="{59DD8F43-55E5-46D1-87A2-EECAB9A0F5AD}" sibTransId="{0331C05F-D26D-4831-88E5-0A6C17A628A9}"/>
    <dgm:cxn modelId="{B6AC7F26-3BCA-48F8-ADFB-6C3BB3B68E17}" type="presOf" srcId="{C11E2E4C-C48A-47AE-B978-4E8056A02723}" destId="{DAEE1DE4-CA78-487A-BCF8-D80F2D41FAB6}" srcOrd="0" destOrd="0" presId="urn:microsoft.com/office/officeart/2005/8/layout/bProcess2"/>
    <dgm:cxn modelId="{F3CCB7AE-8B94-46B6-A782-47FCD6D92F32}" srcId="{F23F822D-8583-438A-9CCE-5E1447AEF4B8}" destId="{E81D8604-16DF-4A46-9C6A-462A548079B4}" srcOrd="8" destOrd="0" parTransId="{8FD8E821-BE8C-4444-AE5B-FF63095FB43A}" sibTransId="{5C8E57A2-7FE4-4C4C-9E4B-EA6F559167D1}"/>
    <dgm:cxn modelId="{35E30643-C375-4D52-B7FD-5838283AAC91}" type="presOf" srcId="{E7F0C27D-D94D-4E2A-844E-C9A467B9C4E8}" destId="{9EA61A7F-CCFF-49FE-B153-3F852DED21D4}" srcOrd="0" destOrd="0" presId="urn:microsoft.com/office/officeart/2005/8/layout/bProcess2"/>
    <dgm:cxn modelId="{3C1033CD-54F0-4071-A4A1-E2ABE483070B}" type="presOf" srcId="{F458DEAA-02F8-4C0E-B062-34C875112A3F}" destId="{C1909CD6-0CCD-425E-9982-F40F130A2984}" srcOrd="0" destOrd="0" presId="urn:microsoft.com/office/officeart/2005/8/layout/bProcess2"/>
    <dgm:cxn modelId="{160AFB96-385F-4B27-8F14-00BEC89BFE8E}" srcId="{F23F822D-8583-438A-9CCE-5E1447AEF4B8}" destId="{8C3CDBA7-95AE-44A8-B542-4902D478AC4B}" srcOrd="2" destOrd="0" parTransId="{3BDA1F16-A485-4725-B354-2DED249F429A}" sibTransId="{E7F0C27D-D94D-4E2A-844E-C9A467B9C4E8}"/>
    <dgm:cxn modelId="{3801A91C-A174-4989-9F6A-683E7C0F229D}" srcId="{F23F822D-8583-438A-9CCE-5E1447AEF4B8}" destId="{986E9F71-D8EA-4FD9-8238-1FC45E59EFB3}" srcOrd="5" destOrd="0" parTransId="{F37D9A13-A8F1-4AC4-BE6D-B392885AFE22}" sibTransId="{835CE5A9-976B-4C8C-9A8A-A9AE7A9EB916}"/>
    <dgm:cxn modelId="{841F35A3-B71E-404C-A795-CA3ED4BE6C9B}" type="presOf" srcId="{835CE5A9-976B-4C8C-9A8A-A9AE7A9EB916}" destId="{5A0F3816-4BC0-4EF3-AD4B-4B3EC95C4BEB}" srcOrd="0" destOrd="0" presId="urn:microsoft.com/office/officeart/2005/8/layout/bProcess2"/>
    <dgm:cxn modelId="{1D0D168E-0496-4F99-90BA-5C1760B176D0}" srcId="{F23F822D-8583-438A-9CCE-5E1447AEF4B8}" destId="{1645F096-7F68-44BC-A808-9A70DB58E4BF}" srcOrd="3" destOrd="0" parTransId="{32F080EC-C90A-4B89-BE54-47596786F42F}" sibTransId="{2C509B68-17DC-4311-871C-BA10B88CF357}"/>
    <dgm:cxn modelId="{AE579832-78DC-4AAA-A63E-2DD2BF77B086}" type="presOf" srcId="{2C509B68-17DC-4311-871C-BA10B88CF357}" destId="{F5103233-15D5-4503-8105-2CB750060A5A}" srcOrd="0" destOrd="0" presId="urn:microsoft.com/office/officeart/2005/8/layout/bProcess2"/>
    <dgm:cxn modelId="{07308019-BEDE-4042-90EE-764D04828CEE}" type="presOf" srcId="{277532F9-0CC4-4732-98A6-E2AB0DE62B71}" destId="{77883F8D-6A60-4AFD-978B-C94B21F00F85}" srcOrd="0" destOrd="0" presId="urn:microsoft.com/office/officeart/2005/8/layout/bProcess2"/>
    <dgm:cxn modelId="{41213DE4-156B-4251-90D3-41A089080926}" type="presOf" srcId="{C3A19FA2-F5E9-4527-9A51-0F3A83EC876E}" destId="{F4E5EEE0-E827-439B-BE01-CF29F8DE8F31}" srcOrd="0" destOrd="0" presId="urn:microsoft.com/office/officeart/2005/8/layout/bProcess2"/>
    <dgm:cxn modelId="{AD577B0C-3B80-488E-837B-FCBDE3E1DFB0}" srcId="{F23F822D-8583-438A-9CCE-5E1447AEF4B8}" destId="{C9624329-E4B8-47D5-B6D2-F33BE64F9E32}" srcOrd="4" destOrd="0" parTransId="{EB7EBCA1-C367-4D53-A03F-5697504DA334}" sibTransId="{C3A19FA2-F5E9-4527-9A51-0F3A83EC876E}"/>
    <dgm:cxn modelId="{6916945F-D766-4117-97A2-1F097312F2C5}" type="presOf" srcId="{9AD05DE7-2926-44B3-81A4-501B9F19C3F3}" destId="{A67C58EC-D526-4B79-8252-FB214C2D8E66}" srcOrd="0" destOrd="0" presId="urn:microsoft.com/office/officeart/2005/8/layout/bProcess2"/>
    <dgm:cxn modelId="{9AE69D4D-1CD8-4A85-9A20-C11FC0103CEE}" type="presOf" srcId="{1645F096-7F68-44BC-A808-9A70DB58E4BF}" destId="{37E175CA-AECF-4B58-99A1-D6FCAAC7EDCC}" srcOrd="0" destOrd="0" presId="urn:microsoft.com/office/officeart/2005/8/layout/bProcess2"/>
    <dgm:cxn modelId="{76199B64-3C9F-4AAF-B1CD-BD91BEE87F19}" type="presOf" srcId="{C9624329-E4B8-47D5-B6D2-F33BE64F9E32}" destId="{01BC5361-18E0-4C2A-96D5-D308BC41D857}" srcOrd="0" destOrd="0" presId="urn:microsoft.com/office/officeart/2005/8/layout/bProcess2"/>
    <dgm:cxn modelId="{07AD81BB-1A92-4745-90BC-E285597E19AD}" srcId="{F23F822D-8583-438A-9CCE-5E1447AEF4B8}" destId="{001E127B-42DA-46F4-A211-DE744159FCEC}" srcOrd="0" destOrd="0" parTransId="{FCBC6451-DDE8-46B2-8D5F-46F28B54ABCF}" sibTransId="{65B69FE0-9A1C-4AE7-9E0B-94DAAD258C00}"/>
    <dgm:cxn modelId="{8CA60F17-5449-4112-B101-3C5BC282E742}" type="presOf" srcId="{986E9F71-D8EA-4FD9-8238-1FC45E59EFB3}" destId="{34F1B085-0F0A-4856-B495-E8310A72A779}" srcOrd="0" destOrd="0" presId="urn:microsoft.com/office/officeart/2005/8/layout/bProcess2"/>
    <dgm:cxn modelId="{F403190F-C818-4E5B-A591-9D4A2A90C72B}" srcId="{F23F822D-8583-438A-9CCE-5E1447AEF4B8}" destId="{9AD05DE7-2926-44B3-81A4-501B9F19C3F3}" srcOrd="1" destOrd="0" parTransId="{489CF48C-BD84-42D0-AC09-5C426D31000C}" sibTransId="{DFB55E60-3576-4F43-BDEA-7A6D2818D27B}"/>
    <dgm:cxn modelId="{260A8396-F5E2-4B96-A42E-AB6679BC3EF4}" type="presOf" srcId="{F23F822D-8583-438A-9CCE-5E1447AEF4B8}" destId="{682DE232-5B7C-42E1-B4E2-290D3DB1EE49}" srcOrd="0" destOrd="0" presId="urn:microsoft.com/office/officeart/2005/8/layout/bProcess2"/>
    <dgm:cxn modelId="{EEDD767B-1FCB-4FCF-9672-7AC0B1D1B8F9}" type="presOf" srcId="{8C3CDBA7-95AE-44A8-B542-4902D478AC4B}" destId="{7D0E0686-D007-47A9-87CB-CD5CE214DA1D}" srcOrd="0" destOrd="0" presId="urn:microsoft.com/office/officeart/2005/8/layout/bProcess2"/>
    <dgm:cxn modelId="{67E1620E-174A-4FCF-A749-BFCBD872BDFA}" type="presParOf" srcId="{682DE232-5B7C-42E1-B4E2-290D3DB1EE49}" destId="{54D32005-0058-4E34-B5E7-7AF0D298124C}" srcOrd="0" destOrd="0" presId="urn:microsoft.com/office/officeart/2005/8/layout/bProcess2"/>
    <dgm:cxn modelId="{7F8141F7-DF24-46FC-97E0-7688C9F348FD}" type="presParOf" srcId="{682DE232-5B7C-42E1-B4E2-290D3DB1EE49}" destId="{D465C7D5-C5C0-4859-B8B7-12516C8CE80C}" srcOrd="1" destOrd="0" presId="urn:microsoft.com/office/officeart/2005/8/layout/bProcess2"/>
    <dgm:cxn modelId="{0DE006BA-76D4-4B12-8F2B-2EA29C052B11}" type="presParOf" srcId="{682DE232-5B7C-42E1-B4E2-290D3DB1EE49}" destId="{66E7C837-4D60-4988-BF6F-9294462C2160}" srcOrd="2" destOrd="0" presId="urn:microsoft.com/office/officeart/2005/8/layout/bProcess2"/>
    <dgm:cxn modelId="{E7EDAD6B-3E9F-436C-8FE3-540C0F9163E5}" type="presParOf" srcId="{66E7C837-4D60-4988-BF6F-9294462C2160}" destId="{C61BD200-4121-4A56-8BE2-8202E5B6843C}" srcOrd="0" destOrd="0" presId="urn:microsoft.com/office/officeart/2005/8/layout/bProcess2"/>
    <dgm:cxn modelId="{C7122D61-74F8-4109-B653-A5AA6093D417}" type="presParOf" srcId="{66E7C837-4D60-4988-BF6F-9294462C2160}" destId="{A67C58EC-D526-4B79-8252-FB214C2D8E66}" srcOrd="1" destOrd="0" presId="urn:microsoft.com/office/officeart/2005/8/layout/bProcess2"/>
    <dgm:cxn modelId="{7C2C523C-9CCA-483D-A8DE-A8E4A3C201F6}" type="presParOf" srcId="{682DE232-5B7C-42E1-B4E2-290D3DB1EE49}" destId="{854466CC-F345-4A1C-8221-EE271868715A}" srcOrd="3" destOrd="0" presId="urn:microsoft.com/office/officeart/2005/8/layout/bProcess2"/>
    <dgm:cxn modelId="{75E5C751-DA89-4B98-BAF9-CF419F44BA03}" type="presParOf" srcId="{682DE232-5B7C-42E1-B4E2-290D3DB1EE49}" destId="{7ADF6AEA-BEE2-499D-B030-2273B25B45BF}" srcOrd="4" destOrd="0" presId="urn:microsoft.com/office/officeart/2005/8/layout/bProcess2"/>
    <dgm:cxn modelId="{09930F4D-1E0B-4CDF-AEA4-48954F0A82CA}" type="presParOf" srcId="{7ADF6AEA-BEE2-499D-B030-2273B25B45BF}" destId="{DA6AFD88-7F7A-4E18-8BD1-BF05225E08FC}" srcOrd="0" destOrd="0" presId="urn:microsoft.com/office/officeart/2005/8/layout/bProcess2"/>
    <dgm:cxn modelId="{601084CA-F0D5-409A-ACF3-A7876E96DF5C}" type="presParOf" srcId="{7ADF6AEA-BEE2-499D-B030-2273B25B45BF}" destId="{7D0E0686-D007-47A9-87CB-CD5CE214DA1D}" srcOrd="1" destOrd="0" presId="urn:microsoft.com/office/officeart/2005/8/layout/bProcess2"/>
    <dgm:cxn modelId="{C26314C1-E2EB-4E92-BEFD-C7A7D0BFD9AD}" type="presParOf" srcId="{682DE232-5B7C-42E1-B4E2-290D3DB1EE49}" destId="{9EA61A7F-CCFF-49FE-B153-3F852DED21D4}" srcOrd="5" destOrd="0" presId="urn:microsoft.com/office/officeart/2005/8/layout/bProcess2"/>
    <dgm:cxn modelId="{8D44824F-AFAD-404D-9BD7-B77B8440E27A}" type="presParOf" srcId="{682DE232-5B7C-42E1-B4E2-290D3DB1EE49}" destId="{078E8B97-1F98-42E7-8173-7F3EBD5244BC}" srcOrd="6" destOrd="0" presId="urn:microsoft.com/office/officeart/2005/8/layout/bProcess2"/>
    <dgm:cxn modelId="{D02202D5-0E3D-4A3B-8A21-C8E364B31294}" type="presParOf" srcId="{078E8B97-1F98-42E7-8173-7F3EBD5244BC}" destId="{1485965B-4783-45CF-B61C-91FDB8D82FF7}" srcOrd="0" destOrd="0" presId="urn:microsoft.com/office/officeart/2005/8/layout/bProcess2"/>
    <dgm:cxn modelId="{0D41ED49-0591-4B63-9000-CBA1242F3C16}" type="presParOf" srcId="{078E8B97-1F98-42E7-8173-7F3EBD5244BC}" destId="{37E175CA-AECF-4B58-99A1-D6FCAAC7EDCC}" srcOrd="1" destOrd="0" presId="urn:microsoft.com/office/officeart/2005/8/layout/bProcess2"/>
    <dgm:cxn modelId="{AA44F62E-D752-4397-A6C6-0191FFD075C3}" type="presParOf" srcId="{682DE232-5B7C-42E1-B4E2-290D3DB1EE49}" destId="{F5103233-15D5-4503-8105-2CB750060A5A}" srcOrd="7" destOrd="0" presId="urn:microsoft.com/office/officeart/2005/8/layout/bProcess2"/>
    <dgm:cxn modelId="{AD0EA80C-B632-42F4-8536-1CC5B31E80FA}" type="presParOf" srcId="{682DE232-5B7C-42E1-B4E2-290D3DB1EE49}" destId="{EB366A1A-19EC-4B54-975D-6B760EB09C6C}" srcOrd="8" destOrd="0" presId="urn:microsoft.com/office/officeart/2005/8/layout/bProcess2"/>
    <dgm:cxn modelId="{D205F8A9-7E37-460E-9B7A-D4ECA57924D6}" type="presParOf" srcId="{EB366A1A-19EC-4B54-975D-6B760EB09C6C}" destId="{683B10DA-E330-48A7-8162-E26C17F30958}" srcOrd="0" destOrd="0" presId="urn:microsoft.com/office/officeart/2005/8/layout/bProcess2"/>
    <dgm:cxn modelId="{B748F6F0-A63F-4164-8861-3CD9A2397EBA}" type="presParOf" srcId="{EB366A1A-19EC-4B54-975D-6B760EB09C6C}" destId="{01BC5361-18E0-4C2A-96D5-D308BC41D857}" srcOrd="1" destOrd="0" presId="urn:microsoft.com/office/officeart/2005/8/layout/bProcess2"/>
    <dgm:cxn modelId="{0260C60C-BE20-47E9-822B-70AC0279C6A1}" type="presParOf" srcId="{682DE232-5B7C-42E1-B4E2-290D3DB1EE49}" destId="{F4E5EEE0-E827-439B-BE01-CF29F8DE8F31}" srcOrd="9" destOrd="0" presId="urn:microsoft.com/office/officeart/2005/8/layout/bProcess2"/>
    <dgm:cxn modelId="{E8DE5FD3-A0B0-4776-AC7D-3B253E7B70C1}" type="presParOf" srcId="{682DE232-5B7C-42E1-B4E2-290D3DB1EE49}" destId="{0FB5A8B7-0FF4-4EB3-AC6B-1FD2EE888FB5}" srcOrd="10" destOrd="0" presId="urn:microsoft.com/office/officeart/2005/8/layout/bProcess2"/>
    <dgm:cxn modelId="{1CEBA094-394F-49D2-9B38-CEA2D3DBD2BF}" type="presParOf" srcId="{0FB5A8B7-0FF4-4EB3-AC6B-1FD2EE888FB5}" destId="{F91F0BE3-E394-48C7-A4D3-10EFE73006E4}" srcOrd="0" destOrd="0" presId="urn:microsoft.com/office/officeart/2005/8/layout/bProcess2"/>
    <dgm:cxn modelId="{7B016913-FE52-4037-9784-2E95FA6AC704}" type="presParOf" srcId="{0FB5A8B7-0FF4-4EB3-AC6B-1FD2EE888FB5}" destId="{34F1B085-0F0A-4856-B495-E8310A72A779}" srcOrd="1" destOrd="0" presId="urn:microsoft.com/office/officeart/2005/8/layout/bProcess2"/>
    <dgm:cxn modelId="{F9CE8229-273F-41F5-B033-37FB7138A342}" type="presParOf" srcId="{682DE232-5B7C-42E1-B4E2-290D3DB1EE49}" destId="{5A0F3816-4BC0-4EF3-AD4B-4B3EC95C4BEB}" srcOrd="11" destOrd="0" presId="urn:microsoft.com/office/officeart/2005/8/layout/bProcess2"/>
    <dgm:cxn modelId="{E09D6170-BCF7-49BD-89C6-28DE76C50221}" type="presParOf" srcId="{682DE232-5B7C-42E1-B4E2-290D3DB1EE49}" destId="{D5FFEBE4-7D97-4AF7-89A7-052C7B6D3CE1}" srcOrd="12" destOrd="0" presId="urn:microsoft.com/office/officeart/2005/8/layout/bProcess2"/>
    <dgm:cxn modelId="{7492EC6F-1A28-4C0A-82EA-D66A0E806D9A}" type="presParOf" srcId="{D5FFEBE4-7D97-4AF7-89A7-052C7B6D3CE1}" destId="{4E1F3053-6B1A-4B2C-9924-6B45692BE5EB}" srcOrd="0" destOrd="0" presId="urn:microsoft.com/office/officeart/2005/8/layout/bProcess2"/>
    <dgm:cxn modelId="{54B1C80B-4698-46B8-B539-B35D52DCF1B4}" type="presParOf" srcId="{D5FFEBE4-7D97-4AF7-89A7-052C7B6D3CE1}" destId="{C1909CD6-0CCD-425E-9982-F40F130A2984}" srcOrd="1" destOrd="0" presId="urn:microsoft.com/office/officeart/2005/8/layout/bProcess2"/>
    <dgm:cxn modelId="{C589BE25-E8AD-441F-A32E-B3759A5AF400}" type="presParOf" srcId="{682DE232-5B7C-42E1-B4E2-290D3DB1EE49}" destId="{77883F8D-6A60-4AFD-978B-C94B21F00F85}" srcOrd="13" destOrd="0" presId="urn:microsoft.com/office/officeart/2005/8/layout/bProcess2"/>
    <dgm:cxn modelId="{6A00C522-7AA9-4D5A-9DDA-0140F98831BC}" type="presParOf" srcId="{682DE232-5B7C-42E1-B4E2-290D3DB1EE49}" destId="{2ECEEC11-16E9-480A-AD30-C4E1FA6458F5}" srcOrd="14" destOrd="0" presId="urn:microsoft.com/office/officeart/2005/8/layout/bProcess2"/>
    <dgm:cxn modelId="{EC6E775D-CFA7-4624-A11A-3EB5EEBC0260}" type="presParOf" srcId="{2ECEEC11-16E9-480A-AD30-C4E1FA6458F5}" destId="{30F359F0-6301-4E28-8CFB-27108FEA36CC}" srcOrd="0" destOrd="0" presId="urn:microsoft.com/office/officeart/2005/8/layout/bProcess2"/>
    <dgm:cxn modelId="{E93265AA-808A-4715-AA3A-8DAFCD0EA3BF}" type="presParOf" srcId="{2ECEEC11-16E9-480A-AD30-C4E1FA6458F5}" destId="{DAEE1DE4-CA78-487A-BCF8-D80F2D41FAB6}" srcOrd="1" destOrd="0" presId="urn:microsoft.com/office/officeart/2005/8/layout/bProcess2"/>
    <dgm:cxn modelId="{7E01D973-4740-4B68-9DDE-E1ACD52FED24}" type="presParOf" srcId="{682DE232-5B7C-42E1-B4E2-290D3DB1EE49}" destId="{CEF003B6-597B-4F9D-88D4-CB48AA83ABC9}" srcOrd="15" destOrd="0" presId="urn:microsoft.com/office/officeart/2005/8/layout/bProcess2"/>
    <dgm:cxn modelId="{14E36479-D6F1-432A-83E4-E254ECDCC078}" type="presParOf" srcId="{682DE232-5B7C-42E1-B4E2-290D3DB1EE49}" destId="{31AE10B1-EDF8-4A31-9DF7-6B3DBED223B2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32005-0058-4E34-B5E7-7AF0D298124C}">
      <dsp:nvSpPr>
        <dsp:cNvPr id="0" name=""/>
        <dsp:cNvSpPr/>
      </dsp:nvSpPr>
      <dsp:spPr>
        <a:xfrm>
          <a:off x="1078997" y="1819"/>
          <a:ext cx="1339571" cy="13395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 properties</a:t>
          </a:r>
        </a:p>
      </dsp:txBody>
      <dsp:txXfrm>
        <a:off x="1275173" y="197995"/>
        <a:ext cx="947219" cy="947219"/>
      </dsp:txXfrm>
    </dsp:sp>
    <dsp:sp modelId="{D465C7D5-C5C0-4859-B8B7-12516C8CE80C}">
      <dsp:nvSpPr>
        <dsp:cNvPr id="0" name=""/>
        <dsp:cNvSpPr/>
      </dsp:nvSpPr>
      <dsp:spPr>
        <a:xfrm rot="10800000">
          <a:off x="1514358" y="1514364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C58EC-D526-4B79-8252-FB214C2D8E66}">
      <dsp:nvSpPr>
        <dsp:cNvPr id="0" name=""/>
        <dsp:cNvSpPr/>
      </dsp:nvSpPr>
      <dsp:spPr>
        <a:xfrm>
          <a:off x="1302036" y="2033280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Export XMP</a:t>
          </a:r>
        </a:p>
      </dsp:txBody>
      <dsp:txXfrm>
        <a:off x="1432885" y="2164129"/>
        <a:ext cx="631796" cy="631796"/>
      </dsp:txXfrm>
    </dsp:sp>
    <dsp:sp modelId="{854466CC-F345-4A1C-8221-EE271868715A}">
      <dsp:nvSpPr>
        <dsp:cNvPr id="0" name=""/>
        <dsp:cNvSpPr/>
      </dsp:nvSpPr>
      <dsp:spPr>
        <a:xfrm rot="10800000">
          <a:off x="1514358" y="3211266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E0686-D007-47A9-87CB-CD5CE214DA1D}">
      <dsp:nvSpPr>
        <dsp:cNvPr id="0" name=""/>
        <dsp:cNvSpPr/>
      </dsp:nvSpPr>
      <dsp:spPr>
        <a:xfrm>
          <a:off x="1302036" y="3841702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Sanitize</a:t>
          </a:r>
        </a:p>
      </dsp:txBody>
      <dsp:txXfrm>
        <a:off x="1432885" y="3972551"/>
        <a:ext cx="631796" cy="631796"/>
      </dsp:txXfrm>
    </dsp:sp>
    <dsp:sp modelId="{9EA61A7F-CCFF-49FE-B153-3F852DED21D4}">
      <dsp:nvSpPr>
        <dsp:cNvPr id="0" name=""/>
        <dsp:cNvSpPr/>
      </dsp:nvSpPr>
      <dsp:spPr>
        <a:xfrm rot="5400000">
          <a:off x="2529415" y="4105099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75CA-AECF-4B58-99A1-D6FCAAC7EDCC}">
      <dsp:nvSpPr>
        <dsp:cNvPr id="0" name=""/>
        <dsp:cNvSpPr/>
      </dsp:nvSpPr>
      <dsp:spPr>
        <a:xfrm>
          <a:off x="3311394" y="3841702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Barcode</a:t>
          </a:r>
        </a:p>
      </dsp:txBody>
      <dsp:txXfrm>
        <a:off x="3442243" y="3972551"/>
        <a:ext cx="631796" cy="631796"/>
      </dsp:txXfrm>
    </dsp:sp>
    <dsp:sp modelId="{F5103233-15D5-4503-8105-2CB750060A5A}">
      <dsp:nvSpPr>
        <dsp:cNvPr id="0" name=""/>
        <dsp:cNvSpPr/>
      </dsp:nvSpPr>
      <dsp:spPr>
        <a:xfrm>
          <a:off x="3523716" y="3190510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C5361-18E0-4C2A-96D5-D308BC41D857}">
      <dsp:nvSpPr>
        <dsp:cNvPr id="0" name=""/>
        <dsp:cNvSpPr/>
      </dsp:nvSpPr>
      <dsp:spPr>
        <a:xfrm>
          <a:off x="3311394" y="2033280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Send</a:t>
          </a:r>
        </a:p>
      </dsp:txBody>
      <dsp:txXfrm>
        <a:off x="3442243" y="2164129"/>
        <a:ext cx="631796" cy="631796"/>
      </dsp:txXfrm>
    </dsp:sp>
    <dsp:sp modelId="{F4E5EEE0-E827-439B-BE01-CF29F8DE8F31}">
      <dsp:nvSpPr>
        <dsp:cNvPr id="0" name=""/>
        <dsp:cNvSpPr/>
      </dsp:nvSpPr>
      <dsp:spPr>
        <a:xfrm>
          <a:off x="3523716" y="1382088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1B085-0F0A-4856-B495-E8310A72A779}">
      <dsp:nvSpPr>
        <dsp:cNvPr id="0" name=""/>
        <dsp:cNvSpPr/>
      </dsp:nvSpPr>
      <dsp:spPr>
        <a:xfrm>
          <a:off x="3311394" y="224858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Receive</a:t>
          </a:r>
        </a:p>
      </dsp:txBody>
      <dsp:txXfrm>
        <a:off x="3442243" y="355707"/>
        <a:ext cx="631796" cy="631796"/>
      </dsp:txXfrm>
    </dsp:sp>
    <dsp:sp modelId="{5A0F3816-4BC0-4EF3-AD4B-4B3EC95C4BEB}">
      <dsp:nvSpPr>
        <dsp:cNvPr id="0" name=""/>
        <dsp:cNvSpPr/>
      </dsp:nvSpPr>
      <dsp:spPr>
        <a:xfrm rot="5400000">
          <a:off x="4538773" y="488255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09CD6-0CCD-425E-9982-F40F130A2984}">
      <dsp:nvSpPr>
        <dsp:cNvPr id="0" name=""/>
        <dsp:cNvSpPr/>
      </dsp:nvSpPr>
      <dsp:spPr>
        <a:xfrm>
          <a:off x="5320752" y="224858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Read barcode</a:t>
          </a:r>
        </a:p>
      </dsp:txBody>
      <dsp:txXfrm>
        <a:off x="5451601" y="355707"/>
        <a:ext cx="631796" cy="631796"/>
      </dsp:txXfrm>
    </dsp:sp>
    <dsp:sp modelId="{77883F8D-6A60-4AFD-978B-C94B21F00F85}">
      <dsp:nvSpPr>
        <dsp:cNvPr id="0" name=""/>
        <dsp:cNvSpPr/>
      </dsp:nvSpPr>
      <dsp:spPr>
        <a:xfrm rot="10800000">
          <a:off x="5533074" y="1402844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E1DE4-CA78-487A-BCF8-D80F2D41FAB6}">
      <dsp:nvSpPr>
        <dsp:cNvPr id="0" name=""/>
        <dsp:cNvSpPr/>
      </dsp:nvSpPr>
      <dsp:spPr>
        <a:xfrm>
          <a:off x="5320752" y="2033280"/>
          <a:ext cx="893494" cy="893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Import XMP</a:t>
          </a:r>
        </a:p>
      </dsp:txBody>
      <dsp:txXfrm>
        <a:off x="5451601" y="2164129"/>
        <a:ext cx="631796" cy="631796"/>
      </dsp:txXfrm>
    </dsp:sp>
    <dsp:sp modelId="{CEF003B6-597B-4F9D-88D4-CB48AA83ABC9}">
      <dsp:nvSpPr>
        <dsp:cNvPr id="0" name=""/>
        <dsp:cNvSpPr/>
      </dsp:nvSpPr>
      <dsp:spPr>
        <a:xfrm rot="10800000">
          <a:off x="5533074" y="3099747"/>
          <a:ext cx="468850" cy="36670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E10B1-EDF8-4A31-9DF7-6B3DBED223B2}">
      <dsp:nvSpPr>
        <dsp:cNvPr id="0" name=""/>
        <dsp:cNvSpPr/>
      </dsp:nvSpPr>
      <dsp:spPr>
        <a:xfrm>
          <a:off x="5097713" y="3618664"/>
          <a:ext cx="1339571" cy="13395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Continue next action</a:t>
          </a:r>
        </a:p>
      </dsp:txBody>
      <dsp:txXfrm>
        <a:off x="5293889" y="3814840"/>
        <a:ext cx="947219" cy="94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9/1/2016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9/1/2016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9/1/2016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zxing/zxing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crobat.adobe.com/us/en/why-adobe/about-adobe-pdf.html" TargetMode="External"/><Relationship Id="rId2" Type="http://schemas.openxmlformats.org/officeDocument/2006/relationships/hyperlink" Target="http://www.scandit.com/2015/01/27/types-barcodes-choosing-right-barcode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cfclick/CFSummit201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0788" y="-152400"/>
            <a:ext cx="7543800" cy="754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5298" y="1524000"/>
            <a:ext cx="6006914" cy="3298825"/>
          </a:xfrm>
        </p:spPr>
        <p:txBody>
          <a:bodyPr/>
          <a:lstStyle/>
          <a:p>
            <a:r>
              <a:rPr lang="en-US" b="1" dirty="0"/>
              <a:t>Don't Just PDF, "Smart" PDF!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1498" y="4882832"/>
            <a:ext cx="6387914" cy="1244600"/>
          </a:xfrm>
        </p:spPr>
        <p:txBody>
          <a:bodyPr/>
          <a:lstStyle/>
          <a:p>
            <a:r>
              <a:rPr lang="en-US" dirty="0"/>
              <a:t>Move your PDF to next level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Exporting and importing metadata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684420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Metadata</a:t>
            </a:r>
            <a:br>
              <a:rPr lang="en-US" dirty="0"/>
            </a:br>
            <a:r>
              <a:rPr lang="en-US" dirty="0"/>
              <a:t>Includes information about the document and its contents, such as the author’s name, keywords, and copyright information, that can be used by search utilities.</a:t>
            </a:r>
          </a:p>
          <a:p>
            <a:pPr marL="0" indent="0">
              <a:buNone/>
            </a:pPr>
            <a:r>
              <a:rPr lang="en-US" b="1" dirty="0"/>
              <a:t>XMP</a:t>
            </a:r>
            <a:br>
              <a:rPr lang="en-US" dirty="0"/>
            </a:br>
            <a:r>
              <a:rPr lang="en-US" dirty="0"/>
              <a:t>The Extensible Metadata Platform (XMP) provides Adobe applications with a common XML framework that standardizes the creation, processing, and interchange of document metadata across publishing workflows.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4495800"/>
            <a:ext cx="1200057" cy="126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49" y="1981200"/>
            <a:ext cx="1552381" cy="1666667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9828212" y="3647867"/>
            <a:ext cx="390572" cy="84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Exporting and importing metadata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1057800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Export</a:t>
            </a:r>
            <a:br>
              <a:rPr lang="en-US" dirty="0"/>
            </a:br>
            <a:r>
              <a:rPr lang="en-US" dirty="0"/>
              <a:t>Specify the source of the PDF and destination of the XMP file.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cfpdf</a:t>
            </a:r>
            <a:r>
              <a:rPr lang="en-US" sz="2000" dirty="0"/>
              <a:t> action=“export” type=“metadata” source = “file.pdf” </a:t>
            </a:r>
            <a:r>
              <a:rPr lang="en-US" sz="2000" dirty="0" err="1"/>
              <a:t>exportTo</a:t>
            </a:r>
            <a:r>
              <a:rPr lang="en-US" sz="2000" dirty="0"/>
              <a:t> =“</a:t>
            </a:r>
            <a:r>
              <a:rPr lang="en-US" sz="2000" dirty="0" err="1"/>
              <a:t>file.xmp</a:t>
            </a:r>
            <a:r>
              <a:rPr lang="en-US" sz="2000" dirty="0"/>
              <a:t>”/&gt;</a:t>
            </a:r>
          </a:p>
          <a:p>
            <a:pPr marL="0" indent="0">
              <a:buNone/>
            </a:pPr>
            <a:r>
              <a:rPr lang="en-US" b="1" dirty="0"/>
              <a:t>Import</a:t>
            </a:r>
            <a:br>
              <a:rPr lang="en-US" dirty="0"/>
            </a:br>
            <a:r>
              <a:rPr lang="en-US" dirty="0"/>
              <a:t>Specify the source of the PDF, the source of XMP file and the destination for the file to be placed.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cfpdf</a:t>
            </a:r>
            <a:r>
              <a:rPr lang="en-US" sz="2000" dirty="0"/>
              <a:t> action=“import” type=“metadata” source=“file.pdf” </a:t>
            </a:r>
            <a:r>
              <a:rPr lang="en-US" sz="2000" dirty="0" err="1"/>
              <a:t>importFrom</a:t>
            </a:r>
            <a:r>
              <a:rPr lang="en-US" sz="2000" dirty="0"/>
              <a:t>=“</a:t>
            </a:r>
            <a:r>
              <a:rPr lang="en-US" sz="2000" dirty="0" err="1"/>
              <a:t>file.xmp</a:t>
            </a:r>
            <a:r>
              <a:rPr lang="en-US" sz="2000" dirty="0"/>
              <a:t>” destination=“PDF output file pathname” </a:t>
            </a:r>
            <a:r>
              <a:rPr lang="en-US" sz="1800" dirty="0"/>
              <a:t>/or </a:t>
            </a:r>
            <a:r>
              <a:rPr lang="en-US" sz="2000" dirty="0"/>
              <a:t>name=“PDF document variable name”/&gt;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516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46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>
            <a:normAutofit/>
          </a:bodyPr>
          <a:lstStyle/>
          <a:p>
            <a:r>
              <a:rPr lang="en-US" sz="3600" dirty="0"/>
              <a:t>Sanitization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989012" y="1752600"/>
            <a:ext cx="10896600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Sanitize</a:t>
            </a:r>
            <a:br>
              <a:rPr lang="en-US" dirty="0"/>
            </a:br>
            <a:r>
              <a:rPr lang="en-US" dirty="0"/>
              <a:t>Removes metadata from your PDF </a:t>
            </a:r>
            <a:br>
              <a:rPr lang="en-US" dirty="0"/>
            </a:br>
            <a:r>
              <a:rPr lang="en-US" dirty="0"/>
              <a:t>document so that sensitive information </a:t>
            </a:r>
            <a:br>
              <a:rPr lang="en-US" dirty="0"/>
            </a:br>
            <a:r>
              <a:rPr lang="en-US" dirty="0"/>
              <a:t>is not inadvertently passed along when </a:t>
            </a:r>
            <a:br>
              <a:rPr lang="en-US" dirty="0"/>
            </a:br>
            <a:r>
              <a:rPr lang="en-US" dirty="0"/>
              <a:t>you publish your PDF.</a:t>
            </a:r>
            <a:br>
              <a:rPr lang="en-US" dirty="0"/>
            </a:br>
            <a:r>
              <a:rPr lang="en-US" dirty="0"/>
              <a:t>Sanitize removes the following: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989012" y="4114800"/>
            <a:ext cx="46762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Attached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Review and comment data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7412" y="4267200"/>
            <a:ext cx="45272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Obscured text and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Unreferenced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Actions and </a:t>
            </a:r>
            <a:r>
              <a:rPr lang="en-US" dirty="0" err="1"/>
              <a:t>javascripts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Overlapping objects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359" y="1326392"/>
            <a:ext cx="2695305" cy="26121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6698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686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84548"/>
            <a:ext cx="10157354" cy="10159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912812" y="1333209"/>
            <a:ext cx="107442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 </a:t>
            </a:r>
            <a:r>
              <a:rPr lang="en-US" sz="2000" b="1" dirty="0"/>
              <a:t>barcode</a:t>
            </a:r>
            <a:r>
              <a:rPr lang="en-US" sz="2000" dirty="0"/>
              <a:t> is an optical, machine-readable, representation of data; the data usually describes something about the object that carries the barcode. (Wikipedia)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12812" y="2726035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3187700"/>
            <a:ext cx="5965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Systematically represent data by varying the </a:t>
            </a:r>
          </a:p>
          <a:p>
            <a:r>
              <a:rPr lang="en-US" sz="2000" dirty="0"/>
              <a:t>widths and </a:t>
            </a:r>
            <a:r>
              <a:rPr lang="en-US" sz="2000" dirty="0" err="1"/>
              <a:t>spacings</a:t>
            </a:r>
            <a:r>
              <a:rPr lang="en-US" sz="2000" dirty="0"/>
              <a:t> of parallel lines, and may </a:t>
            </a:r>
          </a:p>
          <a:p>
            <a:r>
              <a:rPr lang="en-US" sz="2000" dirty="0"/>
              <a:t>be referred to as linear or one-dimensional.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590800"/>
            <a:ext cx="2235200" cy="171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/>
          <p:cNvSpPr txBox="1"/>
          <p:nvPr/>
        </p:nvSpPr>
        <p:spPr>
          <a:xfrm>
            <a:off x="912812" y="457978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2812" y="5041453"/>
            <a:ext cx="67585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Systematically represent data using two-dimensional </a:t>
            </a:r>
          </a:p>
          <a:p>
            <a:r>
              <a:rPr lang="en-US" sz="2000" dirty="0"/>
              <a:t>symbols and shapes. They are similar to a linear </a:t>
            </a:r>
          </a:p>
          <a:p>
            <a:r>
              <a:rPr lang="en-US" sz="2000" dirty="0"/>
              <a:t>1D barcode, but can represent more data </a:t>
            </a:r>
          </a:p>
          <a:p>
            <a:r>
              <a:rPr lang="en-US" sz="2000" dirty="0"/>
              <a:t>per unit area.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05" y="4778875"/>
            <a:ext cx="1603407" cy="16034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197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341" y="64738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787" y="1028971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1" y="2156886"/>
            <a:ext cx="1867546" cy="1435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934341" y="2156886"/>
            <a:ext cx="335059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ITF (Interleaved 2 OF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GS1 DATABAR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MSI PLESSEY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707" y="373240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UPC CODE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11" y="4299636"/>
            <a:ext cx="1757545" cy="175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Rectangle 14"/>
          <p:cNvSpPr/>
          <p:nvPr/>
        </p:nvSpPr>
        <p:spPr>
          <a:xfrm>
            <a:off x="6172707" y="614240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CODE 39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79" y="2141072"/>
            <a:ext cx="2051214" cy="1555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angle 16"/>
          <p:cNvSpPr/>
          <p:nvPr/>
        </p:nvSpPr>
        <p:spPr>
          <a:xfrm>
            <a:off x="8419337" y="3720822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ITF (Interleaved 2 OF 5)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75" y="4299636"/>
            <a:ext cx="1678867" cy="1678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8792464" y="6100941"/>
            <a:ext cx="1632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MSI PLESSEY</a:t>
            </a:r>
          </a:p>
        </p:txBody>
      </p:sp>
    </p:spTree>
    <p:extLst>
      <p:ext uri="{BB962C8B-B14F-4D97-AF65-F5344CB8AC3E}">
        <p14:creationId xmlns:p14="http://schemas.microsoft.com/office/powerpoint/2010/main" val="422011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3090" y="89466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345" y="5424380"/>
            <a:ext cx="308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DATAMATRIX CODE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26882" y="1594973"/>
            <a:ext cx="166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QR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345" y="3493208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PDF417</a:t>
            </a:r>
            <a:endParaRPr lang="en-US" sz="1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789" y="3493208"/>
            <a:ext cx="1905000" cy="1905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50" y="1533115"/>
            <a:ext cx="1905000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6882" y="1905454"/>
            <a:ext cx="8483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tracking and marketing. Free to use, flexible in size, have a high fault tolerance, and have fast readability, though they can’t be read with a laser scanner. Support four different modes of data: numeric, alphanumeric, byte/binary, and Kanji. They are public domain and free to use.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3090" y="3810000"/>
            <a:ext cx="8507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Used in applications that require the storage of huge amounts of data, </a:t>
            </a:r>
          </a:p>
          <a:p>
            <a:r>
              <a:rPr lang="en-US" sz="1800" dirty="0"/>
              <a:t>such as photographs, fingerprints, signatures, text, numbers, and graphics. </a:t>
            </a:r>
          </a:p>
          <a:p>
            <a:r>
              <a:rPr lang="en-US" sz="1800" dirty="0"/>
              <a:t>They can hold over 1.1 kilobytes of machine-readable data, making them </a:t>
            </a:r>
          </a:p>
          <a:p>
            <a:r>
              <a:rPr lang="en-US" sz="1800" dirty="0"/>
              <a:t>much more powerful than other 2D barcodes. Like QR codes, PDF417 </a:t>
            </a:r>
          </a:p>
          <a:p>
            <a:r>
              <a:rPr lang="en-US" sz="1800" dirty="0"/>
              <a:t>barcodes are public domain and free to use.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8351" y="6008794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AZTEC</a:t>
            </a:r>
          </a:p>
        </p:txBody>
      </p:sp>
    </p:spTree>
    <p:extLst>
      <p:ext uri="{BB962C8B-B14F-4D97-AF65-F5344CB8AC3E}">
        <p14:creationId xmlns:p14="http://schemas.microsoft.com/office/powerpoint/2010/main" val="273464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3090" y="89466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45961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How to generate/read QR Barcode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3090" y="1894076"/>
            <a:ext cx="109825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</a:t>
            </a:r>
            <a:r>
              <a:rPr lang="en-US" sz="2000" dirty="0" err="1"/>
              <a:t>ZXing</a:t>
            </a:r>
            <a:r>
              <a:rPr lang="en-US" sz="2000" dirty="0"/>
              <a:t> ("zebra crossing") is an open-source, multi-format 1D/2D barcode image processing library implemented in Java. </a:t>
            </a:r>
            <a:r>
              <a:rPr lang="en-US" sz="2000" dirty="0">
                <a:hlinkClick r:id="rId2"/>
              </a:rPr>
              <a:t>https://github.com/zxing/zxing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the library in your ColdFusion class path C:\{cfserverhome}\{cfusion}\wwwroot\WEB-INF\lib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Restart ColdFusion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3505200"/>
            <a:ext cx="9601527" cy="2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2302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Shirak Avakian</a:t>
            </a:r>
          </a:p>
          <a:p>
            <a:r>
              <a:rPr lang="en-US" dirty="0"/>
              <a:t>Enterprise Solution Architect</a:t>
            </a:r>
          </a:p>
          <a:p>
            <a:r>
              <a:rPr lang="en-US" dirty="0"/>
              <a:t>QBI LLC</a:t>
            </a:r>
          </a:p>
          <a:p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r>
              <a:rPr lang="en-US" dirty="0"/>
              <a:t>ShirakAvakian@gmail.com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323012" y="1060391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Barcode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3090" y="89466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434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How to generate PDF417 Barcode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8" y="1894076"/>
            <a:ext cx="10653866" cy="404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509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Putting All together in real case scenario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2541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Projected </a:t>
            </a:r>
            <a:r>
              <a:rPr lang="en-US" b="1" dirty="0"/>
              <a:t>subject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7972" y="1941932"/>
            <a:ext cx="4248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Managing the LiveCycle of a PDF starting from creating to final signature and storage. 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Combining previously discussed actions we can track and manage a PDF.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Electronically received PDFs are much easier to manage than mailed in PDFs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970675895"/>
              </p:ext>
            </p:extLst>
          </p:nvPr>
        </p:nvGraphicFramePr>
        <p:xfrm>
          <a:off x="5103812" y="1495678"/>
          <a:ext cx="7516283" cy="4960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80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Putting All together in real case scenario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2422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Custom Properties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7972" y="1941932"/>
            <a:ext cx="4248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Key pair value( </a:t>
            </a:r>
            <a:r>
              <a:rPr lang="en-US" sz="1800" dirty="0" err="1"/>
              <a:t>TrackingNumber</a:t>
            </a:r>
            <a:r>
              <a:rPr lang="en-US" sz="1800" dirty="0"/>
              <a:t>, </a:t>
            </a:r>
            <a:r>
              <a:rPr lang="en-US" sz="1800" dirty="0" err="1"/>
              <a:t>WorkflowID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TrackingNumber</a:t>
            </a:r>
            <a:r>
              <a:rPr lang="en-US" sz="1800" dirty="0"/>
              <a:t>: unique ID (</a:t>
            </a:r>
            <a:r>
              <a:rPr lang="en-US" sz="1800" dirty="0" err="1"/>
              <a:t>CreateUUID</a:t>
            </a:r>
            <a:r>
              <a:rPr lang="en-US" sz="1800" dirty="0"/>
              <a:t>) to validate the PDF by embedding inside the barcode.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WorkflowID</a:t>
            </a:r>
            <a:r>
              <a:rPr lang="en-US" sz="1800" dirty="0"/>
              <a:t>: unique ID (Database ID)definition to tell the PDF what to do next</a:t>
            </a:r>
          </a:p>
          <a:p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447158" y="1493966"/>
            <a:ext cx="3568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Export XMP (The Metadata)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5412" y="1941932"/>
            <a:ext cx="449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Export the metadata (XMP) file to folder structure by making the file name same as tracking number</a:t>
            </a:r>
          </a:p>
          <a:p>
            <a:endParaRPr lang="en-US" sz="1800" dirty="0"/>
          </a:p>
          <a:p>
            <a:r>
              <a:rPr lang="en-US" sz="1800" dirty="0"/>
              <a:t>D:\DMS\xmp\{trackingNumber}.xmp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separate drive for your filing system and make sure to tighten your security by only allowing CF account to manage the drive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Run schedule jobs to follow up with file statuses and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threads when processing PDFs</a:t>
            </a:r>
          </a:p>
        </p:txBody>
      </p:sp>
    </p:spTree>
    <p:extLst>
      <p:ext uri="{BB962C8B-B14F-4D97-AF65-F5344CB8AC3E}">
        <p14:creationId xmlns:p14="http://schemas.microsoft.com/office/powerpoint/2010/main" val="34390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4647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501"/>
            <a:ext cx="10157354" cy="939799"/>
          </a:xfrm>
        </p:spPr>
        <p:txBody>
          <a:bodyPr>
            <a:normAutofit/>
          </a:bodyPr>
          <a:lstStyle/>
          <a:p>
            <a:r>
              <a:rPr lang="en-US" sz="3600" dirty="0"/>
              <a:t>Putting All together in real case scenario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18" y="1493966"/>
            <a:ext cx="164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Sanitize 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7972" y="1941932"/>
            <a:ext cx="4248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When the PDF metadata has sensitive data, it is recommended to sanitize the PDF before sending it to The client.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7158" y="1493966"/>
            <a:ext cx="36038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Import XMP (The Metadata)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5412" y="1941932"/>
            <a:ext cx="449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Import already saved metadata (XMP) file to received PDF.</a:t>
            </a:r>
          </a:p>
          <a:p>
            <a:r>
              <a:rPr lang="en-US" sz="1800" dirty="0"/>
              <a:t>D:\DMS\xmp\{trackingNumber}.xmp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Validate </a:t>
            </a:r>
            <a:r>
              <a:rPr lang="en-US" sz="1800" dirty="0" err="1"/>
              <a:t>TrackingNumber</a:t>
            </a: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Read </a:t>
            </a:r>
            <a:r>
              <a:rPr lang="en-US" sz="1800" dirty="0" err="1"/>
              <a:t>WorkflowID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Assign next </a:t>
            </a:r>
            <a:r>
              <a:rPr lang="en-US" sz="1800" dirty="0" err="1"/>
              <a:t>WorkflowID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037206" y="3438234"/>
            <a:ext cx="1245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Barcode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460" y="3886200"/>
            <a:ext cx="4248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barcode will play big role to define the PDF.</a:t>
            </a:r>
          </a:p>
          <a:p>
            <a:r>
              <a:rPr lang="en-US" sz="1800" dirty="0"/>
              <a:t>We will use QR barcode to track the PDF.</a:t>
            </a:r>
          </a:p>
        </p:txBody>
      </p:sp>
    </p:spTree>
    <p:extLst>
      <p:ext uri="{BB962C8B-B14F-4D97-AF65-F5344CB8AC3E}">
        <p14:creationId xmlns:p14="http://schemas.microsoft.com/office/powerpoint/2010/main" val="37941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8228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2209800"/>
            <a:ext cx="7313295" cy="19613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http://www.scandit.com/2015/01/27/types-barcodes-choosing-right-barcode/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https://acrobat.adobe.com/us/en/why-adobe/about-adobe-pdf.html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 </a:t>
            </a:r>
            <a:r>
              <a:rPr lang="en-US" dirty="0">
                <a:hlinkClick r:id="rId4"/>
              </a:rPr>
              <a:t>https://github.com/cfclick/CFSummit2016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7765" y="5257800"/>
            <a:ext cx="7313295" cy="1066800"/>
          </a:xfrm>
        </p:spPr>
        <p:txBody>
          <a:bodyPr>
            <a:normAutofit/>
          </a:bodyPr>
          <a:lstStyle/>
          <a:p>
            <a:r>
              <a:rPr lang="en-US" dirty="0"/>
              <a:t>Don’t leave hold of your common sense. Think about what you’re doing and how the technology can enhance it. Don’t think technology first.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7765" y="457200"/>
            <a:ext cx="29049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7765" y="1447800"/>
            <a:ext cx="2720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Resources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9212" y="4360528"/>
            <a:ext cx="18774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36613" y="533400"/>
            <a:ext cx="4495800" cy="609600"/>
          </a:xfrm>
        </p:spPr>
        <p:txBody>
          <a:bodyPr>
            <a:noAutofit/>
          </a:bodyPr>
          <a:lstStyle/>
          <a:p>
            <a:r>
              <a:rPr lang="en-US" sz="3600" dirty="0"/>
              <a:t>What is 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612" y="1295400"/>
            <a:ext cx="6832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Portable Document Format (PDF) is a file format used </a:t>
            </a:r>
          </a:p>
          <a:p>
            <a:r>
              <a:rPr lang="en-US" sz="2000" dirty="0"/>
              <a:t>to present and exchange documents reliably, </a:t>
            </a:r>
          </a:p>
          <a:p>
            <a:r>
              <a:rPr lang="en-US" sz="2000" dirty="0"/>
              <a:t>independent of software, hardware, or operating </a:t>
            </a:r>
          </a:p>
          <a:p>
            <a:r>
              <a:rPr lang="en-US" sz="2000" dirty="0"/>
              <a:t>system.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3811012"/>
            <a:ext cx="65229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Invented by Adobe.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 maintained by the International </a:t>
            </a:r>
          </a:p>
          <a:p>
            <a:r>
              <a:rPr lang="en-US" sz="2000" dirty="0"/>
              <a:t>     Organization for Standardization (ISO).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contain links and buttons, form fields, </a:t>
            </a:r>
          </a:p>
          <a:p>
            <a:r>
              <a:rPr lang="en-US" sz="2000" dirty="0"/>
              <a:t>     audio, video, and business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be signed electronically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836612" y="3207960"/>
            <a:ext cx="6400800" cy="83820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Some Facts About PDF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4470400"/>
          </a:xfrm>
        </p:spPr>
        <p:txBody>
          <a:bodyPr/>
          <a:lstStyle/>
          <a:p>
            <a:r>
              <a:rPr lang="en-US" sz="2000" dirty="0"/>
              <a:t>In 1991, Adobe cofounder Dr. John Warnock launched the paper-to-digital revolution with an idea he called The Camelot Project. </a:t>
            </a:r>
          </a:p>
          <a:p>
            <a:r>
              <a:rPr lang="en-US" sz="2000" dirty="0"/>
              <a:t>By 1992, Camelot had developed into PDF. Today, it is the format trusted by businesses </a:t>
            </a:r>
            <a:r>
              <a:rPr lang="en-US" dirty="0"/>
              <a:t>around the </a:t>
            </a:r>
            <a:r>
              <a:rPr lang="en-US" sz="2000" dirty="0"/>
              <a:t>world.</a:t>
            </a:r>
          </a:p>
          <a:p>
            <a:r>
              <a:rPr lang="en-US" sz="2000" dirty="0"/>
              <a:t>Today, Warnock's vision is alive, well, and evolving. Adobe PDFs preserve all the data in the original file - even when text, graphics, spreadsheets, and more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701800"/>
            <a:ext cx="4257675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576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2870200"/>
          </a:xfrm>
        </p:spPr>
        <p:txBody>
          <a:bodyPr/>
          <a:lstStyle/>
          <a:p>
            <a:r>
              <a:rPr lang="en-US" sz="2000" dirty="0"/>
              <a:t>Password protect your PDF </a:t>
            </a:r>
          </a:p>
          <a:p>
            <a:r>
              <a:rPr lang="en-US" sz="2000" dirty="0"/>
              <a:t>Redact </a:t>
            </a:r>
            <a:r>
              <a:rPr lang="en-US" dirty="0"/>
              <a:t>sensitive information</a:t>
            </a:r>
            <a:endParaRPr lang="en-US" sz="2000" dirty="0"/>
          </a:p>
          <a:p>
            <a:r>
              <a:rPr lang="en-US" sz="2000" dirty="0"/>
              <a:t>Sanitization—Remove hidden data from PDF</a:t>
            </a:r>
          </a:p>
          <a:p>
            <a:r>
              <a:rPr lang="en-US" sz="2000" dirty="0"/>
              <a:t>Digitally sign the PDF using private/public key pair 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1828800"/>
            <a:ext cx="2284922" cy="2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5891504" cy="3708400"/>
          </a:xfrm>
        </p:spPr>
        <p:txBody>
          <a:bodyPr>
            <a:normAutofit/>
          </a:bodyPr>
          <a:lstStyle/>
          <a:p>
            <a:r>
              <a:rPr lang="en-US" sz="2000" dirty="0"/>
              <a:t>If you can share &amp; reduce physical occupation of 1000 books to 1000 PDF digital files resting in your lap. </a:t>
            </a:r>
          </a:p>
          <a:p>
            <a:r>
              <a:rPr lang="en-US" sz="2000" dirty="0"/>
              <a:t>If you can search for files, pages within seconds</a:t>
            </a:r>
          </a:p>
          <a:p>
            <a:r>
              <a:rPr lang="en-US" sz="2000" dirty="0"/>
              <a:t>If you can sign, edit, comment, stamp PDF</a:t>
            </a:r>
          </a:p>
          <a:p>
            <a:r>
              <a:rPr lang="en-US" sz="2000" dirty="0"/>
              <a:t>If you can secure a PDF</a:t>
            </a:r>
          </a:p>
          <a:p>
            <a:r>
              <a:rPr lang="en-US" sz="2000" dirty="0"/>
              <a:t>If all above can be done by a PDF, shouldn’t we call it SMART?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799" y="1701800"/>
            <a:ext cx="4721651" cy="302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3" y="1905000"/>
            <a:ext cx="874276" cy="8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/>
          <a:lstStyle/>
          <a:p>
            <a:pPr algn="ctr"/>
            <a:r>
              <a:rPr lang="en-US" sz="3600" dirty="0"/>
              <a:t>Not yet, until we make it smarter by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827212" y="3581400"/>
            <a:ext cx="6248400" cy="2743200"/>
          </a:xfrm>
        </p:spPr>
        <p:txBody>
          <a:bodyPr>
            <a:normAutofit/>
          </a:bodyPr>
          <a:lstStyle/>
          <a:p>
            <a:r>
              <a:rPr lang="en-US" sz="2000" dirty="0"/>
              <a:t>Custom Properties</a:t>
            </a:r>
          </a:p>
          <a:p>
            <a:r>
              <a:rPr lang="en-US" dirty="0"/>
              <a:t>Exporting and importing metadata</a:t>
            </a:r>
          </a:p>
          <a:p>
            <a:r>
              <a:rPr lang="en-US" sz="2000" dirty="0"/>
              <a:t>Sanitization</a:t>
            </a:r>
          </a:p>
          <a:p>
            <a:r>
              <a:rPr lang="en-US" sz="2000" dirty="0"/>
              <a:t>Barcode</a:t>
            </a:r>
          </a:p>
          <a:p>
            <a:r>
              <a:rPr lang="en-US" sz="2000" dirty="0"/>
              <a:t>All together to create PDF workflow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4489" y="1823134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Predefining workflow</a:t>
            </a:r>
          </a:p>
        </p:txBody>
      </p:sp>
    </p:spTree>
    <p:extLst>
      <p:ext uri="{BB962C8B-B14F-4D97-AF65-F5344CB8AC3E}">
        <p14:creationId xmlns:p14="http://schemas.microsoft.com/office/powerpoint/2010/main" val="30617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199"/>
            <a:ext cx="10157354" cy="1397000"/>
          </a:xfrm>
        </p:spPr>
        <p:txBody>
          <a:bodyPr/>
          <a:lstStyle/>
          <a:p>
            <a:r>
              <a:rPr lang="en-US" sz="3600" dirty="0"/>
              <a:t>PDF Custom Properties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1002804" y="1905000"/>
            <a:ext cx="6006008" cy="3505200"/>
          </a:xfrm>
        </p:spPr>
        <p:txBody>
          <a:bodyPr>
            <a:normAutofit/>
          </a:bodyPr>
          <a:lstStyle/>
          <a:p>
            <a:r>
              <a:rPr lang="en-US" sz="2000" dirty="0"/>
              <a:t>Ability to add custom properties to store specific data</a:t>
            </a:r>
          </a:p>
          <a:p>
            <a:r>
              <a:rPr lang="en-US" sz="2000" dirty="0"/>
              <a:t>ColdFusion can only read custom properties as of 2016 release</a:t>
            </a:r>
          </a:p>
          <a:p>
            <a:r>
              <a:rPr lang="en-US" sz="2000" dirty="0"/>
              <a:t>To Create custom properties we will use JAVA</a:t>
            </a:r>
          </a:p>
          <a:p>
            <a:r>
              <a:rPr lang="en-US" sz="2000" dirty="0"/>
              <a:t>No need to load extra library ColdFusion already has </a:t>
            </a:r>
            <a:r>
              <a:rPr lang="en-US" sz="2000" dirty="0" err="1"/>
              <a:t>iText</a:t>
            </a:r>
            <a:r>
              <a:rPr lang="en-US" sz="2000" dirty="0"/>
              <a:t> java library pre-loaded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2053572"/>
            <a:ext cx="3733800" cy="2800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195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212" y="2667000"/>
            <a:ext cx="3276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155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865</Words>
  <Application>Microsoft Office PowerPoint</Application>
  <PresentationFormat>Custom</PresentationFormat>
  <Paragraphs>181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Books 16x9</vt:lpstr>
      <vt:lpstr>Don't Just PDF, "Smart" PDF!</vt:lpstr>
      <vt:lpstr>Who am I</vt:lpstr>
      <vt:lpstr>What is PDF</vt:lpstr>
      <vt:lpstr>History</vt:lpstr>
      <vt:lpstr>Security</vt:lpstr>
      <vt:lpstr>Conclusion</vt:lpstr>
      <vt:lpstr>Not yet, until we make it smarter by</vt:lpstr>
      <vt:lpstr>PDF Custom Properties</vt:lpstr>
      <vt:lpstr>PowerPoint Presentation</vt:lpstr>
      <vt:lpstr>Exporting and importing metadata</vt:lpstr>
      <vt:lpstr>Exporting and importing metadata</vt:lpstr>
      <vt:lpstr>PowerPoint Presentation</vt:lpstr>
      <vt:lpstr>Sanitization</vt:lpstr>
      <vt:lpstr>PowerPoint Presentation</vt:lpstr>
      <vt:lpstr>Barcode</vt:lpstr>
      <vt:lpstr>Barcode</vt:lpstr>
      <vt:lpstr>Barcode</vt:lpstr>
      <vt:lpstr>Barcode</vt:lpstr>
      <vt:lpstr>PowerPoint Presentation</vt:lpstr>
      <vt:lpstr>Barcode</vt:lpstr>
      <vt:lpstr>PowerPoint Presentation</vt:lpstr>
      <vt:lpstr>Putting All together in real case scenario</vt:lpstr>
      <vt:lpstr>Putting All together in real case scenario</vt:lpstr>
      <vt:lpstr>PowerPoint Presentation</vt:lpstr>
      <vt:lpstr>Putting All together in real case scenario</vt:lpstr>
      <vt:lpstr>PowerPoint Presentation</vt:lpstr>
      <vt:lpstr>Don’t leave hold of your common sense. Think about what you’re doing and how the technology can enhance it. Don’t think technology first.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2016-08-21T23:34:02Z</dcterms:created>
  <dcterms:modified xsi:type="dcterms:W3CDTF">2016-09-02T06:15:43Z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