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7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94" r:id="rId36"/>
    <p:sldId id="385" r:id="rId37"/>
    <p:sldId id="386" r:id="rId38"/>
    <p:sldId id="387" r:id="rId39"/>
  </p:sldIdLst>
  <p:sldSz cx="12188825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204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1.xm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click/CFSummit20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2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53557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03412" y="3352800"/>
            <a:ext cx="21336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 –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1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2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Application Server Architect</a:t>
            </a:r>
          </a:p>
        </p:txBody>
      </p:sp>
    </p:spTree>
    <p:extLst>
      <p:ext uri="{BB962C8B-B14F-4D97-AF65-F5344CB8AC3E}">
        <p14:creationId xmlns:p14="http://schemas.microsoft.com/office/powerpoint/2010/main" val="799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2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634" y="2438400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63" y="2057400"/>
            <a:ext cx="5943600" cy="4049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1197</Words>
  <Application>Microsoft Office PowerPoint</Application>
  <PresentationFormat>Custom</PresentationFormat>
  <Paragraphs>328</Paragraphs>
  <Slides>37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– User Interface</vt:lpstr>
      <vt:lpstr>PowerPoint Presentation</vt:lpstr>
      <vt:lpstr>PowerPoint Presentation</vt:lpstr>
      <vt:lpstr>PowerPoint Presentation</vt:lpstr>
      <vt:lpstr>Application Server Architect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2016-10-02T05:52:32Z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