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77" r:id="rId11"/>
    <p:sldId id="278" r:id="rId12"/>
    <p:sldId id="279" r:id="rId13"/>
    <p:sldId id="268" r:id="rId14"/>
    <p:sldId id="269" r:id="rId15"/>
    <p:sldId id="270" r:id="rId16"/>
    <p:sldId id="280" r:id="rId17"/>
    <p:sldId id="27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19-4304-A2A3-17AD817DA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19-4304-A2A3-17AD817DA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19-4304-A2A3-17AD817DA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891256"/>
        <c:axId val="603890080"/>
      </c:lineChart>
      <c:catAx>
        <c:axId val="60389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0080"/>
        <c:crosses val="autoZero"/>
        <c:auto val="1"/>
        <c:lblAlgn val="ctr"/>
        <c:lblOffset val="100"/>
        <c:noMultiLvlLbl val="0"/>
      </c:catAx>
      <c:valAx>
        <c:axId val="6038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8/25/2016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4813373"/>
              </p:ext>
            </p:extLst>
          </p:nvPr>
        </p:nvGraphicFramePr>
        <p:xfrm>
          <a:off x="6297613" y="1701800"/>
          <a:ext cx="4976811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3007413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sz="2000" dirty="0"/>
              <a:t>Barcode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8520608" cy="25908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</a:t>
            </a:r>
          </a:p>
          <a:p>
            <a:r>
              <a:rPr lang="en-US" sz="2000" dirty="0"/>
              <a:t>ColdFusion can only read custom properties as of 2016 release</a:t>
            </a:r>
          </a:p>
          <a:p>
            <a:r>
              <a:rPr lang="en-US" sz="2000" dirty="0"/>
              <a:t>To Create custom properties we will use JAVA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</a:t>
            </a:r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341812" y="46482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 </a:t>
            </a:r>
          </a:p>
        </p:txBody>
      </p:sp>
      <p:graphicFrame>
        <p:nvGraphicFramePr>
          <p:cNvPr id="7" name="Content Placeholder 6" descr="Line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20898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272</Words>
  <Application>Microsoft Office PowerPoint</Application>
  <PresentationFormat>Custom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Title and Content Layout with Chart 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2016-08-26T17:06:06Z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