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7"/>
  </p:notesMasterIdLst>
  <p:handoutMasterIdLst>
    <p:handoutMasterId r:id="rId28"/>
  </p:handoutMasterIdLst>
  <p:sldIdLst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1" r:id="rId21"/>
    <p:sldId id="320" r:id="rId22"/>
    <p:sldId id="323" r:id="rId23"/>
    <p:sldId id="324" r:id="rId24"/>
    <p:sldId id="325" r:id="rId25"/>
    <p:sldId id="326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howGuides="1">
      <p:cViewPr varScale="1">
        <p:scale>
          <a:sx n="87" d="100"/>
          <a:sy n="87" d="100"/>
        </p:scale>
        <p:origin x="571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F822D-8583-438A-9CCE-5E1447AEF4B8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1E127B-42DA-46F4-A211-DE744159FCEC}">
      <dgm:prSet phldrT="[Text]"/>
      <dgm:spPr/>
      <dgm:t>
        <a:bodyPr/>
        <a:lstStyle/>
        <a:p>
          <a:r>
            <a:rPr lang="en-US" dirty="0"/>
            <a:t>Custom properties</a:t>
          </a:r>
        </a:p>
      </dgm:t>
    </dgm:pt>
    <dgm:pt modelId="{FCBC6451-DDE8-46B2-8D5F-46F28B54ABCF}" type="parTrans" cxnId="{07AD81BB-1A92-4745-90BC-E285597E19AD}">
      <dgm:prSet/>
      <dgm:spPr/>
      <dgm:t>
        <a:bodyPr/>
        <a:lstStyle/>
        <a:p>
          <a:endParaRPr lang="en-US"/>
        </a:p>
      </dgm:t>
    </dgm:pt>
    <dgm:pt modelId="{65B69FE0-9A1C-4AE7-9E0B-94DAAD258C00}" type="sibTrans" cxnId="{07AD81BB-1A92-4745-90BC-E285597E19AD}">
      <dgm:prSet/>
      <dgm:spPr/>
      <dgm:t>
        <a:bodyPr/>
        <a:lstStyle/>
        <a:p>
          <a:endParaRPr lang="en-US"/>
        </a:p>
      </dgm:t>
    </dgm:pt>
    <dgm:pt modelId="{9AD05DE7-2926-44B3-81A4-501B9F19C3F3}">
      <dgm:prSet phldrT="[Text]"/>
      <dgm:spPr/>
      <dgm:t>
        <a:bodyPr/>
        <a:lstStyle/>
        <a:p>
          <a:r>
            <a:rPr lang="en-US" dirty="0"/>
            <a:t>Export XMP</a:t>
          </a:r>
        </a:p>
      </dgm:t>
    </dgm:pt>
    <dgm:pt modelId="{489CF48C-BD84-42D0-AC09-5C426D31000C}" type="parTrans" cxnId="{F403190F-C818-4E5B-A591-9D4A2A90C72B}">
      <dgm:prSet/>
      <dgm:spPr/>
      <dgm:t>
        <a:bodyPr/>
        <a:lstStyle/>
        <a:p>
          <a:endParaRPr lang="en-US"/>
        </a:p>
      </dgm:t>
    </dgm:pt>
    <dgm:pt modelId="{DFB55E60-3576-4F43-BDEA-7A6D2818D27B}" type="sibTrans" cxnId="{F403190F-C818-4E5B-A591-9D4A2A90C72B}">
      <dgm:prSet/>
      <dgm:spPr/>
      <dgm:t>
        <a:bodyPr/>
        <a:lstStyle/>
        <a:p>
          <a:endParaRPr lang="en-US"/>
        </a:p>
      </dgm:t>
    </dgm:pt>
    <dgm:pt modelId="{8C3CDBA7-95AE-44A8-B542-4902D478AC4B}">
      <dgm:prSet phldrT="[Text]"/>
      <dgm:spPr/>
      <dgm:t>
        <a:bodyPr/>
        <a:lstStyle/>
        <a:p>
          <a:r>
            <a:rPr lang="en-US" dirty="0"/>
            <a:t>barcode</a:t>
          </a:r>
        </a:p>
      </dgm:t>
    </dgm:pt>
    <dgm:pt modelId="{3BDA1F16-A485-4725-B354-2DED249F429A}" type="parTrans" cxnId="{160AFB96-385F-4B27-8F14-00BEC89BFE8E}">
      <dgm:prSet/>
      <dgm:spPr/>
      <dgm:t>
        <a:bodyPr/>
        <a:lstStyle/>
        <a:p>
          <a:endParaRPr lang="en-US"/>
        </a:p>
      </dgm:t>
    </dgm:pt>
    <dgm:pt modelId="{E7F0C27D-D94D-4E2A-844E-C9A467B9C4E8}" type="sibTrans" cxnId="{160AFB96-385F-4B27-8F14-00BEC89BFE8E}">
      <dgm:prSet/>
      <dgm:spPr/>
      <dgm:t>
        <a:bodyPr/>
        <a:lstStyle/>
        <a:p>
          <a:endParaRPr lang="en-US"/>
        </a:p>
      </dgm:t>
    </dgm:pt>
    <dgm:pt modelId="{1645F096-7F68-44BC-A808-9A70DB58E4BF}">
      <dgm:prSet phldrT="[Text]"/>
      <dgm:spPr/>
      <dgm:t>
        <a:bodyPr/>
        <a:lstStyle/>
        <a:p>
          <a:r>
            <a:rPr lang="en-US" dirty="0"/>
            <a:t>sanitize</a:t>
          </a:r>
        </a:p>
      </dgm:t>
    </dgm:pt>
    <dgm:pt modelId="{32F080EC-C90A-4B89-BE54-47596786F42F}" type="parTrans" cxnId="{1D0D168E-0496-4F99-90BA-5C1760B176D0}">
      <dgm:prSet/>
      <dgm:spPr/>
      <dgm:t>
        <a:bodyPr/>
        <a:lstStyle/>
        <a:p>
          <a:endParaRPr lang="en-US"/>
        </a:p>
      </dgm:t>
    </dgm:pt>
    <dgm:pt modelId="{2C509B68-17DC-4311-871C-BA10B88CF357}" type="sibTrans" cxnId="{1D0D168E-0496-4F99-90BA-5C1760B176D0}">
      <dgm:prSet/>
      <dgm:spPr/>
      <dgm:t>
        <a:bodyPr/>
        <a:lstStyle/>
        <a:p>
          <a:endParaRPr lang="en-US"/>
        </a:p>
      </dgm:t>
    </dgm:pt>
    <dgm:pt modelId="{C9624329-E4B8-47D5-B6D2-F33BE64F9E32}">
      <dgm:prSet phldrT="[Text]"/>
      <dgm:spPr/>
      <dgm:t>
        <a:bodyPr/>
        <a:lstStyle/>
        <a:p>
          <a:r>
            <a:rPr lang="en-US" dirty="0"/>
            <a:t>send</a:t>
          </a:r>
        </a:p>
      </dgm:t>
    </dgm:pt>
    <dgm:pt modelId="{EB7EBCA1-C367-4D53-A03F-5697504DA334}" type="parTrans" cxnId="{AD577B0C-3B80-488E-837B-FCBDE3E1DFB0}">
      <dgm:prSet/>
      <dgm:spPr/>
      <dgm:t>
        <a:bodyPr/>
        <a:lstStyle/>
        <a:p>
          <a:endParaRPr lang="en-US"/>
        </a:p>
      </dgm:t>
    </dgm:pt>
    <dgm:pt modelId="{C3A19FA2-F5E9-4527-9A51-0F3A83EC876E}" type="sibTrans" cxnId="{AD577B0C-3B80-488E-837B-FCBDE3E1DFB0}">
      <dgm:prSet/>
      <dgm:spPr/>
      <dgm:t>
        <a:bodyPr/>
        <a:lstStyle/>
        <a:p>
          <a:endParaRPr lang="en-US"/>
        </a:p>
      </dgm:t>
    </dgm:pt>
    <dgm:pt modelId="{986E9F71-D8EA-4FD9-8238-1FC45E59EFB3}">
      <dgm:prSet phldrT="[Text]"/>
      <dgm:spPr/>
      <dgm:t>
        <a:bodyPr/>
        <a:lstStyle/>
        <a:p>
          <a:r>
            <a:rPr lang="en-US" dirty="0"/>
            <a:t>receive</a:t>
          </a:r>
        </a:p>
      </dgm:t>
    </dgm:pt>
    <dgm:pt modelId="{F37D9A13-A8F1-4AC4-BE6D-B392885AFE22}" type="parTrans" cxnId="{3801A91C-A174-4989-9F6A-683E7C0F229D}">
      <dgm:prSet/>
      <dgm:spPr/>
      <dgm:t>
        <a:bodyPr/>
        <a:lstStyle/>
        <a:p>
          <a:endParaRPr lang="en-US"/>
        </a:p>
      </dgm:t>
    </dgm:pt>
    <dgm:pt modelId="{835CE5A9-976B-4C8C-9A8A-A9AE7A9EB916}" type="sibTrans" cxnId="{3801A91C-A174-4989-9F6A-683E7C0F229D}">
      <dgm:prSet/>
      <dgm:spPr/>
      <dgm:t>
        <a:bodyPr/>
        <a:lstStyle/>
        <a:p>
          <a:endParaRPr lang="en-US"/>
        </a:p>
      </dgm:t>
    </dgm:pt>
    <dgm:pt modelId="{F458DEAA-02F8-4C0E-B062-34C875112A3F}">
      <dgm:prSet phldrT="[Text]"/>
      <dgm:spPr/>
      <dgm:t>
        <a:bodyPr/>
        <a:lstStyle/>
        <a:p>
          <a:r>
            <a:rPr lang="en-US" dirty="0"/>
            <a:t>Read barcode</a:t>
          </a:r>
        </a:p>
      </dgm:t>
    </dgm:pt>
    <dgm:pt modelId="{679F190F-D3A8-43BA-98F2-8C498D29FAB5}" type="parTrans" cxnId="{CAF5DD44-9A92-4C93-9358-69F090DE202A}">
      <dgm:prSet/>
      <dgm:spPr/>
      <dgm:t>
        <a:bodyPr/>
        <a:lstStyle/>
        <a:p>
          <a:endParaRPr lang="en-US"/>
        </a:p>
      </dgm:t>
    </dgm:pt>
    <dgm:pt modelId="{277532F9-0CC4-4732-98A6-E2AB0DE62B71}" type="sibTrans" cxnId="{CAF5DD44-9A92-4C93-9358-69F090DE202A}">
      <dgm:prSet/>
      <dgm:spPr/>
      <dgm:t>
        <a:bodyPr/>
        <a:lstStyle/>
        <a:p>
          <a:endParaRPr lang="en-US"/>
        </a:p>
      </dgm:t>
    </dgm:pt>
    <dgm:pt modelId="{C11E2E4C-C48A-47AE-B978-4E8056A02723}">
      <dgm:prSet phldrT="[Text]"/>
      <dgm:spPr/>
      <dgm:t>
        <a:bodyPr/>
        <a:lstStyle/>
        <a:p>
          <a:r>
            <a:rPr lang="en-US" dirty="0"/>
            <a:t>Import XMP</a:t>
          </a:r>
        </a:p>
      </dgm:t>
    </dgm:pt>
    <dgm:pt modelId="{59DD8F43-55E5-46D1-87A2-EECAB9A0F5AD}" type="parTrans" cxnId="{85E20DA2-F641-4D86-9E63-4D0AF87FB777}">
      <dgm:prSet/>
      <dgm:spPr/>
      <dgm:t>
        <a:bodyPr/>
        <a:lstStyle/>
        <a:p>
          <a:endParaRPr lang="en-US"/>
        </a:p>
      </dgm:t>
    </dgm:pt>
    <dgm:pt modelId="{0331C05F-D26D-4831-88E5-0A6C17A628A9}" type="sibTrans" cxnId="{85E20DA2-F641-4D86-9E63-4D0AF87FB777}">
      <dgm:prSet/>
      <dgm:spPr/>
      <dgm:t>
        <a:bodyPr/>
        <a:lstStyle/>
        <a:p>
          <a:endParaRPr lang="en-US"/>
        </a:p>
      </dgm:t>
    </dgm:pt>
    <dgm:pt modelId="{E81D8604-16DF-4A46-9C6A-462A548079B4}">
      <dgm:prSet phldrT="[Text]"/>
      <dgm:spPr/>
      <dgm:t>
        <a:bodyPr/>
        <a:lstStyle/>
        <a:p>
          <a:r>
            <a:rPr lang="en-US" dirty="0"/>
            <a:t>Continue next action</a:t>
          </a:r>
        </a:p>
      </dgm:t>
    </dgm:pt>
    <dgm:pt modelId="{8FD8E821-BE8C-4444-AE5B-FF63095FB43A}" type="parTrans" cxnId="{F3CCB7AE-8B94-46B6-A782-47FCD6D92F32}">
      <dgm:prSet/>
      <dgm:spPr/>
      <dgm:t>
        <a:bodyPr/>
        <a:lstStyle/>
        <a:p>
          <a:endParaRPr lang="en-US"/>
        </a:p>
      </dgm:t>
    </dgm:pt>
    <dgm:pt modelId="{5C8E57A2-7FE4-4C4C-9E4B-EA6F559167D1}" type="sibTrans" cxnId="{F3CCB7AE-8B94-46B6-A782-47FCD6D92F32}">
      <dgm:prSet/>
      <dgm:spPr/>
      <dgm:t>
        <a:bodyPr/>
        <a:lstStyle/>
        <a:p>
          <a:endParaRPr lang="en-US"/>
        </a:p>
      </dgm:t>
    </dgm:pt>
    <dgm:pt modelId="{682DE232-5B7C-42E1-B4E2-290D3DB1EE49}" type="pres">
      <dgm:prSet presAssocID="{F23F822D-8583-438A-9CCE-5E1447AEF4B8}" presName="diagram" presStyleCnt="0">
        <dgm:presLayoutVars>
          <dgm:dir/>
          <dgm:resizeHandles/>
        </dgm:presLayoutVars>
      </dgm:prSet>
      <dgm:spPr/>
    </dgm:pt>
    <dgm:pt modelId="{54D32005-0058-4E34-B5E7-7AF0D298124C}" type="pres">
      <dgm:prSet presAssocID="{001E127B-42DA-46F4-A211-DE744159FCEC}" presName="firstNode" presStyleLbl="node1" presStyleIdx="0" presStyleCnt="9">
        <dgm:presLayoutVars>
          <dgm:bulletEnabled val="1"/>
        </dgm:presLayoutVars>
      </dgm:prSet>
      <dgm:spPr/>
    </dgm:pt>
    <dgm:pt modelId="{D465C7D5-C5C0-4859-B8B7-12516C8CE80C}" type="pres">
      <dgm:prSet presAssocID="{65B69FE0-9A1C-4AE7-9E0B-94DAAD258C00}" presName="sibTrans" presStyleLbl="sibTrans2D1" presStyleIdx="0" presStyleCnt="8"/>
      <dgm:spPr/>
    </dgm:pt>
    <dgm:pt modelId="{66E7C837-4D60-4988-BF6F-9294462C2160}" type="pres">
      <dgm:prSet presAssocID="{9AD05DE7-2926-44B3-81A4-501B9F19C3F3}" presName="middleNode" presStyleCnt="0"/>
      <dgm:spPr/>
    </dgm:pt>
    <dgm:pt modelId="{C61BD200-4121-4A56-8BE2-8202E5B6843C}" type="pres">
      <dgm:prSet presAssocID="{9AD05DE7-2926-44B3-81A4-501B9F19C3F3}" presName="padding" presStyleLbl="node1" presStyleIdx="0" presStyleCnt="9"/>
      <dgm:spPr/>
    </dgm:pt>
    <dgm:pt modelId="{A67C58EC-D526-4B79-8252-FB214C2D8E66}" type="pres">
      <dgm:prSet presAssocID="{9AD05DE7-2926-44B3-81A4-501B9F19C3F3}" presName="shape" presStyleLbl="node1" presStyleIdx="1" presStyleCnt="9">
        <dgm:presLayoutVars>
          <dgm:bulletEnabled val="1"/>
        </dgm:presLayoutVars>
      </dgm:prSet>
      <dgm:spPr/>
    </dgm:pt>
    <dgm:pt modelId="{854466CC-F345-4A1C-8221-EE271868715A}" type="pres">
      <dgm:prSet presAssocID="{DFB55E60-3576-4F43-BDEA-7A6D2818D27B}" presName="sibTrans" presStyleLbl="sibTrans2D1" presStyleIdx="1" presStyleCnt="8"/>
      <dgm:spPr/>
    </dgm:pt>
    <dgm:pt modelId="{7ADF6AEA-BEE2-499D-B030-2273B25B45BF}" type="pres">
      <dgm:prSet presAssocID="{8C3CDBA7-95AE-44A8-B542-4902D478AC4B}" presName="middleNode" presStyleCnt="0"/>
      <dgm:spPr/>
    </dgm:pt>
    <dgm:pt modelId="{DA6AFD88-7F7A-4E18-8BD1-BF05225E08FC}" type="pres">
      <dgm:prSet presAssocID="{8C3CDBA7-95AE-44A8-B542-4902D478AC4B}" presName="padding" presStyleLbl="node1" presStyleIdx="1" presStyleCnt="9"/>
      <dgm:spPr/>
    </dgm:pt>
    <dgm:pt modelId="{7D0E0686-D007-47A9-87CB-CD5CE214DA1D}" type="pres">
      <dgm:prSet presAssocID="{8C3CDBA7-95AE-44A8-B542-4902D478AC4B}" presName="shape" presStyleLbl="node1" presStyleIdx="2" presStyleCnt="9">
        <dgm:presLayoutVars>
          <dgm:bulletEnabled val="1"/>
        </dgm:presLayoutVars>
      </dgm:prSet>
      <dgm:spPr/>
    </dgm:pt>
    <dgm:pt modelId="{9EA61A7F-CCFF-49FE-B153-3F852DED21D4}" type="pres">
      <dgm:prSet presAssocID="{E7F0C27D-D94D-4E2A-844E-C9A467B9C4E8}" presName="sibTrans" presStyleLbl="sibTrans2D1" presStyleIdx="2" presStyleCnt="8"/>
      <dgm:spPr/>
    </dgm:pt>
    <dgm:pt modelId="{078E8B97-1F98-42E7-8173-7F3EBD5244BC}" type="pres">
      <dgm:prSet presAssocID="{1645F096-7F68-44BC-A808-9A70DB58E4BF}" presName="middleNode" presStyleCnt="0"/>
      <dgm:spPr/>
    </dgm:pt>
    <dgm:pt modelId="{1485965B-4783-45CF-B61C-91FDB8D82FF7}" type="pres">
      <dgm:prSet presAssocID="{1645F096-7F68-44BC-A808-9A70DB58E4BF}" presName="padding" presStyleLbl="node1" presStyleIdx="2" presStyleCnt="9"/>
      <dgm:spPr/>
    </dgm:pt>
    <dgm:pt modelId="{37E175CA-AECF-4B58-99A1-D6FCAAC7EDCC}" type="pres">
      <dgm:prSet presAssocID="{1645F096-7F68-44BC-A808-9A70DB58E4BF}" presName="shape" presStyleLbl="node1" presStyleIdx="3" presStyleCnt="9">
        <dgm:presLayoutVars>
          <dgm:bulletEnabled val="1"/>
        </dgm:presLayoutVars>
      </dgm:prSet>
      <dgm:spPr/>
    </dgm:pt>
    <dgm:pt modelId="{F5103233-15D5-4503-8105-2CB750060A5A}" type="pres">
      <dgm:prSet presAssocID="{2C509B68-17DC-4311-871C-BA10B88CF357}" presName="sibTrans" presStyleLbl="sibTrans2D1" presStyleIdx="3" presStyleCnt="8"/>
      <dgm:spPr/>
    </dgm:pt>
    <dgm:pt modelId="{EB366A1A-19EC-4B54-975D-6B760EB09C6C}" type="pres">
      <dgm:prSet presAssocID="{C9624329-E4B8-47D5-B6D2-F33BE64F9E32}" presName="middleNode" presStyleCnt="0"/>
      <dgm:spPr/>
    </dgm:pt>
    <dgm:pt modelId="{683B10DA-E330-48A7-8162-E26C17F30958}" type="pres">
      <dgm:prSet presAssocID="{C9624329-E4B8-47D5-B6D2-F33BE64F9E32}" presName="padding" presStyleLbl="node1" presStyleIdx="3" presStyleCnt="9"/>
      <dgm:spPr/>
    </dgm:pt>
    <dgm:pt modelId="{01BC5361-18E0-4C2A-96D5-D308BC41D857}" type="pres">
      <dgm:prSet presAssocID="{C9624329-E4B8-47D5-B6D2-F33BE64F9E32}" presName="shape" presStyleLbl="node1" presStyleIdx="4" presStyleCnt="9">
        <dgm:presLayoutVars>
          <dgm:bulletEnabled val="1"/>
        </dgm:presLayoutVars>
      </dgm:prSet>
      <dgm:spPr/>
    </dgm:pt>
    <dgm:pt modelId="{F4E5EEE0-E827-439B-BE01-CF29F8DE8F31}" type="pres">
      <dgm:prSet presAssocID="{C3A19FA2-F5E9-4527-9A51-0F3A83EC876E}" presName="sibTrans" presStyleLbl="sibTrans2D1" presStyleIdx="4" presStyleCnt="8"/>
      <dgm:spPr/>
    </dgm:pt>
    <dgm:pt modelId="{0FB5A8B7-0FF4-4EB3-AC6B-1FD2EE888FB5}" type="pres">
      <dgm:prSet presAssocID="{986E9F71-D8EA-4FD9-8238-1FC45E59EFB3}" presName="middleNode" presStyleCnt="0"/>
      <dgm:spPr/>
    </dgm:pt>
    <dgm:pt modelId="{F91F0BE3-E394-48C7-A4D3-10EFE73006E4}" type="pres">
      <dgm:prSet presAssocID="{986E9F71-D8EA-4FD9-8238-1FC45E59EFB3}" presName="padding" presStyleLbl="node1" presStyleIdx="4" presStyleCnt="9"/>
      <dgm:spPr/>
    </dgm:pt>
    <dgm:pt modelId="{34F1B085-0F0A-4856-B495-E8310A72A779}" type="pres">
      <dgm:prSet presAssocID="{986E9F71-D8EA-4FD9-8238-1FC45E59EFB3}" presName="shape" presStyleLbl="node1" presStyleIdx="5" presStyleCnt="9">
        <dgm:presLayoutVars>
          <dgm:bulletEnabled val="1"/>
        </dgm:presLayoutVars>
      </dgm:prSet>
      <dgm:spPr/>
    </dgm:pt>
    <dgm:pt modelId="{5A0F3816-4BC0-4EF3-AD4B-4B3EC95C4BEB}" type="pres">
      <dgm:prSet presAssocID="{835CE5A9-976B-4C8C-9A8A-A9AE7A9EB916}" presName="sibTrans" presStyleLbl="sibTrans2D1" presStyleIdx="5" presStyleCnt="8"/>
      <dgm:spPr/>
    </dgm:pt>
    <dgm:pt modelId="{D5FFEBE4-7D97-4AF7-89A7-052C7B6D3CE1}" type="pres">
      <dgm:prSet presAssocID="{F458DEAA-02F8-4C0E-B062-34C875112A3F}" presName="middleNode" presStyleCnt="0"/>
      <dgm:spPr/>
    </dgm:pt>
    <dgm:pt modelId="{4E1F3053-6B1A-4B2C-9924-6B45692BE5EB}" type="pres">
      <dgm:prSet presAssocID="{F458DEAA-02F8-4C0E-B062-34C875112A3F}" presName="padding" presStyleLbl="node1" presStyleIdx="5" presStyleCnt="9"/>
      <dgm:spPr/>
    </dgm:pt>
    <dgm:pt modelId="{C1909CD6-0CCD-425E-9982-F40F130A2984}" type="pres">
      <dgm:prSet presAssocID="{F458DEAA-02F8-4C0E-B062-34C875112A3F}" presName="shape" presStyleLbl="node1" presStyleIdx="6" presStyleCnt="9">
        <dgm:presLayoutVars>
          <dgm:bulletEnabled val="1"/>
        </dgm:presLayoutVars>
      </dgm:prSet>
      <dgm:spPr/>
    </dgm:pt>
    <dgm:pt modelId="{77883F8D-6A60-4AFD-978B-C94B21F00F85}" type="pres">
      <dgm:prSet presAssocID="{277532F9-0CC4-4732-98A6-E2AB0DE62B71}" presName="sibTrans" presStyleLbl="sibTrans2D1" presStyleIdx="6" presStyleCnt="8"/>
      <dgm:spPr/>
    </dgm:pt>
    <dgm:pt modelId="{2ECEEC11-16E9-480A-AD30-C4E1FA6458F5}" type="pres">
      <dgm:prSet presAssocID="{C11E2E4C-C48A-47AE-B978-4E8056A02723}" presName="middleNode" presStyleCnt="0"/>
      <dgm:spPr/>
    </dgm:pt>
    <dgm:pt modelId="{30F359F0-6301-4E28-8CFB-27108FEA36CC}" type="pres">
      <dgm:prSet presAssocID="{C11E2E4C-C48A-47AE-B978-4E8056A02723}" presName="padding" presStyleLbl="node1" presStyleIdx="6" presStyleCnt="9"/>
      <dgm:spPr/>
    </dgm:pt>
    <dgm:pt modelId="{DAEE1DE4-CA78-487A-BCF8-D80F2D41FAB6}" type="pres">
      <dgm:prSet presAssocID="{C11E2E4C-C48A-47AE-B978-4E8056A02723}" presName="shape" presStyleLbl="node1" presStyleIdx="7" presStyleCnt="9">
        <dgm:presLayoutVars>
          <dgm:bulletEnabled val="1"/>
        </dgm:presLayoutVars>
      </dgm:prSet>
      <dgm:spPr/>
    </dgm:pt>
    <dgm:pt modelId="{CEF003B6-597B-4F9D-88D4-CB48AA83ABC9}" type="pres">
      <dgm:prSet presAssocID="{0331C05F-D26D-4831-88E5-0A6C17A628A9}" presName="sibTrans" presStyleLbl="sibTrans2D1" presStyleIdx="7" presStyleCnt="8"/>
      <dgm:spPr/>
    </dgm:pt>
    <dgm:pt modelId="{31AE10B1-EDF8-4A31-9DF7-6B3DBED223B2}" type="pres">
      <dgm:prSet presAssocID="{E81D8604-16DF-4A46-9C6A-462A548079B4}" presName="lastNode" presStyleLbl="node1" presStyleIdx="8" presStyleCnt="9">
        <dgm:presLayoutVars>
          <dgm:bulletEnabled val="1"/>
        </dgm:presLayoutVars>
      </dgm:prSet>
      <dgm:spPr/>
    </dgm:pt>
  </dgm:ptLst>
  <dgm:cxnLst>
    <dgm:cxn modelId="{C2CED775-A283-4856-BC9D-61ADA30FA119}" type="presOf" srcId="{65B69FE0-9A1C-4AE7-9E0B-94DAAD258C00}" destId="{D465C7D5-C5C0-4859-B8B7-12516C8CE80C}" srcOrd="0" destOrd="0" presId="urn:microsoft.com/office/officeart/2005/8/layout/bProcess2"/>
    <dgm:cxn modelId="{D7907AB3-7F3B-49DE-ACB0-3C1D13494FD4}" type="presOf" srcId="{E81D8604-16DF-4A46-9C6A-462A548079B4}" destId="{31AE10B1-EDF8-4A31-9DF7-6B3DBED223B2}" srcOrd="0" destOrd="0" presId="urn:microsoft.com/office/officeart/2005/8/layout/bProcess2"/>
    <dgm:cxn modelId="{CAF5DD44-9A92-4C93-9358-69F090DE202A}" srcId="{F23F822D-8583-438A-9CCE-5E1447AEF4B8}" destId="{F458DEAA-02F8-4C0E-B062-34C875112A3F}" srcOrd="6" destOrd="0" parTransId="{679F190F-D3A8-43BA-98F2-8C498D29FAB5}" sibTransId="{277532F9-0CC4-4732-98A6-E2AB0DE62B71}"/>
    <dgm:cxn modelId="{7A3B3851-CA6E-4E3B-BF1C-B13D9EAFE996}" type="presOf" srcId="{0331C05F-D26D-4831-88E5-0A6C17A628A9}" destId="{CEF003B6-597B-4F9D-88D4-CB48AA83ABC9}" srcOrd="0" destOrd="0" presId="urn:microsoft.com/office/officeart/2005/8/layout/bProcess2"/>
    <dgm:cxn modelId="{29E40D9E-B144-4914-8950-D37D4C5F94C4}" type="presOf" srcId="{001E127B-42DA-46F4-A211-DE744159FCEC}" destId="{54D32005-0058-4E34-B5E7-7AF0D298124C}" srcOrd="0" destOrd="0" presId="urn:microsoft.com/office/officeart/2005/8/layout/bProcess2"/>
    <dgm:cxn modelId="{0264E60D-AE89-41F9-82EC-6FFB144A7D0D}" type="presOf" srcId="{DFB55E60-3576-4F43-BDEA-7A6D2818D27B}" destId="{854466CC-F345-4A1C-8221-EE271868715A}" srcOrd="0" destOrd="0" presId="urn:microsoft.com/office/officeart/2005/8/layout/bProcess2"/>
    <dgm:cxn modelId="{85E20DA2-F641-4D86-9E63-4D0AF87FB777}" srcId="{F23F822D-8583-438A-9CCE-5E1447AEF4B8}" destId="{C11E2E4C-C48A-47AE-B978-4E8056A02723}" srcOrd="7" destOrd="0" parTransId="{59DD8F43-55E5-46D1-87A2-EECAB9A0F5AD}" sibTransId="{0331C05F-D26D-4831-88E5-0A6C17A628A9}"/>
    <dgm:cxn modelId="{B6AC7F26-3BCA-48F8-ADFB-6C3BB3B68E17}" type="presOf" srcId="{C11E2E4C-C48A-47AE-B978-4E8056A02723}" destId="{DAEE1DE4-CA78-487A-BCF8-D80F2D41FAB6}" srcOrd="0" destOrd="0" presId="urn:microsoft.com/office/officeart/2005/8/layout/bProcess2"/>
    <dgm:cxn modelId="{F3CCB7AE-8B94-46B6-A782-47FCD6D92F32}" srcId="{F23F822D-8583-438A-9CCE-5E1447AEF4B8}" destId="{E81D8604-16DF-4A46-9C6A-462A548079B4}" srcOrd="8" destOrd="0" parTransId="{8FD8E821-BE8C-4444-AE5B-FF63095FB43A}" sibTransId="{5C8E57A2-7FE4-4C4C-9E4B-EA6F559167D1}"/>
    <dgm:cxn modelId="{35E30643-C375-4D52-B7FD-5838283AAC91}" type="presOf" srcId="{E7F0C27D-D94D-4E2A-844E-C9A467B9C4E8}" destId="{9EA61A7F-CCFF-49FE-B153-3F852DED21D4}" srcOrd="0" destOrd="0" presId="urn:microsoft.com/office/officeart/2005/8/layout/bProcess2"/>
    <dgm:cxn modelId="{3C1033CD-54F0-4071-A4A1-E2ABE483070B}" type="presOf" srcId="{F458DEAA-02F8-4C0E-B062-34C875112A3F}" destId="{C1909CD6-0CCD-425E-9982-F40F130A2984}" srcOrd="0" destOrd="0" presId="urn:microsoft.com/office/officeart/2005/8/layout/bProcess2"/>
    <dgm:cxn modelId="{160AFB96-385F-4B27-8F14-00BEC89BFE8E}" srcId="{F23F822D-8583-438A-9CCE-5E1447AEF4B8}" destId="{8C3CDBA7-95AE-44A8-B542-4902D478AC4B}" srcOrd="2" destOrd="0" parTransId="{3BDA1F16-A485-4725-B354-2DED249F429A}" sibTransId="{E7F0C27D-D94D-4E2A-844E-C9A467B9C4E8}"/>
    <dgm:cxn modelId="{3801A91C-A174-4989-9F6A-683E7C0F229D}" srcId="{F23F822D-8583-438A-9CCE-5E1447AEF4B8}" destId="{986E9F71-D8EA-4FD9-8238-1FC45E59EFB3}" srcOrd="5" destOrd="0" parTransId="{F37D9A13-A8F1-4AC4-BE6D-B392885AFE22}" sibTransId="{835CE5A9-976B-4C8C-9A8A-A9AE7A9EB916}"/>
    <dgm:cxn modelId="{841F35A3-B71E-404C-A795-CA3ED4BE6C9B}" type="presOf" srcId="{835CE5A9-976B-4C8C-9A8A-A9AE7A9EB916}" destId="{5A0F3816-4BC0-4EF3-AD4B-4B3EC95C4BEB}" srcOrd="0" destOrd="0" presId="urn:microsoft.com/office/officeart/2005/8/layout/bProcess2"/>
    <dgm:cxn modelId="{1D0D168E-0496-4F99-90BA-5C1760B176D0}" srcId="{F23F822D-8583-438A-9CCE-5E1447AEF4B8}" destId="{1645F096-7F68-44BC-A808-9A70DB58E4BF}" srcOrd="3" destOrd="0" parTransId="{32F080EC-C90A-4B89-BE54-47596786F42F}" sibTransId="{2C509B68-17DC-4311-871C-BA10B88CF357}"/>
    <dgm:cxn modelId="{AE579832-78DC-4AAA-A63E-2DD2BF77B086}" type="presOf" srcId="{2C509B68-17DC-4311-871C-BA10B88CF357}" destId="{F5103233-15D5-4503-8105-2CB750060A5A}" srcOrd="0" destOrd="0" presId="urn:microsoft.com/office/officeart/2005/8/layout/bProcess2"/>
    <dgm:cxn modelId="{07308019-BEDE-4042-90EE-764D04828CEE}" type="presOf" srcId="{277532F9-0CC4-4732-98A6-E2AB0DE62B71}" destId="{77883F8D-6A60-4AFD-978B-C94B21F00F85}" srcOrd="0" destOrd="0" presId="urn:microsoft.com/office/officeart/2005/8/layout/bProcess2"/>
    <dgm:cxn modelId="{41213DE4-156B-4251-90D3-41A089080926}" type="presOf" srcId="{C3A19FA2-F5E9-4527-9A51-0F3A83EC876E}" destId="{F4E5EEE0-E827-439B-BE01-CF29F8DE8F31}" srcOrd="0" destOrd="0" presId="urn:microsoft.com/office/officeart/2005/8/layout/bProcess2"/>
    <dgm:cxn modelId="{AD577B0C-3B80-488E-837B-FCBDE3E1DFB0}" srcId="{F23F822D-8583-438A-9CCE-5E1447AEF4B8}" destId="{C9624329-E4B8-47D5-B6D2-F33BE64F9E32}" srcOrd="4" destOrd="0" parTransId="{EB7EBCA1-C367-4D53-A03F-5697504DA334}" sibTransId="{C3A19FA2-F5E9-4527-9A51-0F3A83EC876E}"/>
    <dgm:cxn modelId="{6916945F-D766-4117-97A2-1F097312F2C5}" type="presOf" srcId="{9AD05DE7-2926-44B3-81A4-501B9F19C3F3}" destId="{A67C58EC-D526-4B79-8252-FB214C2D8E66}" srcOrd="0" destOrd="0" presId="urn:microsoft.com/office/officeart/2005/8/layout/bProcess2"/>
    <dgm:cxn modelId="{9AE69D4D-1CD8-4A85-9A20-C11FC0103CEE}" type="presOf" srcId="{1645F096-7F68-44BC-A808-9A70DB58E4BF}" destId="{37E175CA-AECF-4B58-99A1-D6FCAAC7EDCC}" srcOrd="0" destOrd="0" presId="urn:microsoft.com/office/officeart/2005/8/layout/bProcess2"/>
    <dgm:cxn modelId="{76199B64-3C9F-4AAF-B1CD-BD91BEE87F19}" type="presOf" srcId="{C9624329-E4B8-47D5-B6D2-F33BE64F9E32}" destId="{01BC5361-18E0-4C2A-96D5-D308BC41D857}" srcOrd="0" destOrd="0" presId="urn:microsoft.com/office/officeart/2005/8/layout/bProcess2"/>
    <dgm:cxn modelId="{07AD81BB-1A92-4745-90BC-E285597E19AD}" srcId="{F23F822D-8583-438A-9CCE-5E1447AEF4B8}" destId="{001E127B-42DA-46F4-A211-DE744159FCEC}" srcOrd="0" destOrd="0" parTransId="{FCBC6451-DDE8-46B2-8D5F-46F28B54ABCF}" sibTransId="{65B69FE0-9A1C-4AE7-9E0B-94DAAD258C00}"/>
    <dgm:cxn modelId="{8CA60F17-5449-4112-B101-3C5BC282E742}" type="presOf" srcId="{986E9F71-D8EA-4FD9-8238-1FC45E59EFB3}" destId="{34F1B085-0F0A-4856-B495-E8310A72A779}" srcOrd="0" destOrd="0" presId="urn:microsoft.com/office/officeart/2005/8/layout/bProcess2"/>
    <dgm:cxn modelId="{F403190F-C818-4E5B-A591-9D4A2A90C72B}" srcId="{F23F822D-8583-438A-9CCE-5E1447AEF4B8}" destId="{9AD05DE7-2926-44B3-81A4-501B9F19C3F3}" srcOrd="1" destOrd="0" parTransId="{489CF48C-BD84-42D0-AC09-5C426D31000C}" sibTransId="{DFB55E60-3576-4F43-BDEA-7A6D2818D27B}"/>
    <dgm:cxn modelId="{260A8396-F5E2-4B96-A42E-AB6679BC3EF4}" type="presOf" srcId="{F23F822D-8583-438A-9CCE-5E1447AEF4B8}" destId="{682DE232-5B7C-42E1-B4E2-290D3DB1EE49}" srcOrd="0" destOrd="0" presId="urn:microsoft.com/office/officeart/2005/8/layout/bProcess2"/>
    <dgm:cxn modelId="{EEDD767B-1FCB-4FCF-9672-7AC0B1D1B8F9}" type="presOf" srcId="{8C3CDBA7-95AE-44A8-B542-4902D478AC4B}" destId="{7D0E0686-D007-47A9-87CB-CD5CE214DA1D}" srcOrd="0" destOrd="0" presId="urn:microsoft.com/office/officeart/2005/8/layout/bProcess2"/>
    <dgm:cxn modelId="{67E1620E-174A-4FCF-A749-BFCBD872BDFA}" type="presParOf" srcId="{682DE232-5B7C-42E1-B4E2-290D3DB1EE49}" destId="{54D32005-0058-4E34-B5E7-7AF0D298124C}" srcOrd="0" destOrd="0" presId="urn:microsoft.com/office/officeart/2005/8/layout/bProcess2"/>
    <dgm:cxn modelId="{7F8141F7-DF24-46FC-97E0-7688C9F348FD}" type="presParOf" srcId="{682DE232-5B7C-42E1-B4E2-290D3DB1EE49}" destId="{D465C7D5-C5C0-4859-B8B7-12516C8CE80C}" srcOrd="1" destOrd="0" presId="urn:microsoft.com/office/officeart/2005/8/layout/bProcess2"/>
    <dgm:cxn modelId="{0DE006BA-76D4-4B12-8F2B-2EA29C052B11}" type="presParOf" srcId="{682DE232-5B7C-42E1-B4E2-290D3DB1EE49}" destId="{66E7C837-4D60-4988-BF6F-9294462C2160}" srcOrd="2" destOrd="0" presId="urn:microsoft.com/office/officeart/2005/8/layout/bProcess2"/>
    <dgm:cxn modelId="{E7EDAD6B-3E9F-436C-8FE3-540C0F9163E5}" type="presParOf" srcId="{66E7C837-4D60-4988-BF6F-9294462C2160}" destId="{C61BD200-4121-4A56-8BE2-8202E5B6843C}" srcOrd="0" destOrd="0" presId="urn:microsoft.com/office/officeart/2005/8/layout/bProcess2"/>
    <dgm:cxn modelId="{C7122D61-74F8-4109-B653-A5AA6093D417}" type="presParOf" srcId="{66E7C837-4D60-4988-BF6F-9294462C2160}" destId="{A67C58EC-D526-4B79-8252-FB214C2D8E66}" srcOrd="1" destOrd="0" presId="urn:microsoft.com/office/officeart/2005/8/layout/bProcess2"/>
    <dgm:cxn modelId="{7C2C523C-9CCA-483D-A8DE-A8E4A3C201F6}" type="presParOf" srcId="{682DE232-5B7C-42E1-B4E2-290D3DB1EE49}" destId="{854466CC-F345-4A1C-8221-EE271868715A}" srcOrd="3" destOrd="0" presId="urn:microsoft.com/office/officeart/2005/8/layout/bProcess2"/>
    <dgm:cxn modelId="{75E5C751-DA89-4B98-BAF9-CF419F44BA03}" type="presParOf" srcId="{682DE232-5B7C-42E1-B4E2-290D3DB1EE49}" destId="{7ADF6AEA-BEE2-499D-B030-2273B25B45BF}" srcOrd="4" destOrd="0" presId="urn:microsoft.com/office/officeart/2005/8/layout/bProcess2"/>
    <dgm:cxn modelId="{09930F4D-1E0B-4CDF-AEA4-48954F0A82CA}" type="presParOf" srcId="{7ADF6AEA-BEE2-499D-B030-2273B25B45BF}" destId="{DA6AFD88-7F7A-4E18-8BD1-BF05225E08FC}" srcOrd="0" destOrd="0" presId="urn:microsoft.com/office/officeart/2005/8/layout/bProcess2"/>
    <dgm:cxn modelId="{601084CA-F0D5-409A-ACF3-A7876E96DF5C}" type="presParOf" srcId="{7ADF6AEA-BEE2-499D-B030-2273B25B45BF}" destId="{7D0E0686-D007-47A9-87CB-CD5CE214DA1D}" srcOrd="1" destOrd="0" presId="urn:microsoft.com/office/officeart/2005/8/layout/bProcess2"/>
    <dgm:cxn modelId="{C26314C1-E2EB-4E92-BEFD-C7A7D0BFD9AD}" type="presParOf" srcId="{682DE232-5B7C-42E1-B4E2-290D3DB1EE49}" destId="{9EA61A7F-CCFF-49FE-B153-3F852DED21D4}" srcOrd="5" destOrd="0" presId="urn:microsoft.com/office/officeart/2005/8/layout/bProcess2"/>
    <dgm:cxn modelId="{8D44824F-AFAD-404D-9BD7-B77B8440E27A}" type="presParOf" srcId="{682DE232-5B7C-42E1-B4E2-290D3DB1EE49}" destId="{078E8B97-1F98-42E7-8173-7F3EBD5244BC}" srcOrd="6" destOrd="0" presId="urn:microsoft.com/office/officeart/2005/8/layout/bProcess2"/>
    <dgm:cxn modelId="{D02202D5-0E3D-4A3B-8A21-C8E364B31294}" type="presParOf" srcId="{078E8B97-1F98-42E7-8173-7F3EBD5244BC}" destId="{1485965B-4783-45CF-B61C-91FDB8D82FF7}" srcOrd="0" destOrd="0" presId="urn:microsoft.com/office/officeart/2005/8/layout/bProcess2"/>
    <dgm:cxn modelId="{0D41ED49-0591-4B63-9000-CBA1242F3C16}" type="presParOf" srcId="{078E8B97-1F98-42E7-8173-7F3EBD5244BC}" destId="{37E175CA-AECF-4B58-99A1-D6FCAAC7EDCC}" srcOrd="1" destOrd="0" presId="urn:microsoft.com/office/officeart/2005/8/layout/bProcess2"/>
    <dgm:cxn modelId="{AA44F62E-D752-4397-A6C6-0191FFD075C3}" type="presParOf" srcId="{682DE232-5B7C-42E1-B4E2-290D3DB1EE49}" destId="{F5103233-15D5-4503-8105-2CB750060A5A}" srcOrd="7" destOrd="0" presId="urn:microsoft.com/office/officeart/2005/8/layout/bProcess2"/>
    <dgm:cxn modelId="{AD0EA80C-B632-42F4-8536-1CC5B31E80FA}" type="presParOf" srcId="{682DE232-5B7C-42E1-B4E2-290D3DB1EE49}" destId="{EB366A1A-19EC-4B54-975D-6B760EB09C6C}" srcOrd="8" destOrd="0" presId="urn:microsoft.com/office/officeart/2005/8/layout/bProcess2"/>
    <dgm:cxn modelId="{D205F8A9-7E37-460E-9B7A-D4ECA57924D6}" type="presParOf" srcId="{EB366A1A-19EC-4B54-975D-6B760EB09C6C}" destId="{683B10DA-E330-48A7-8162-E26C17F30958}" srcOrd="0" destOrd="0" presId="urn:microsoft.com/office/officeart/2005/8/layout/bProcess2"/>
    <dgm:cxn modelId="{B748F6F0-A63F-4164-8861-3CD9A2397EBA}" type="presParOf" srcId="{EB366A1A-19EC-4B54-975D-6B760EB09C6C}" destId="{01BC5361-18E0-4C2A-96D5-D308BC41D857}" srcOrd="1" destOrd="0" presId="urn:microsoft.com/office/officeart/2005/8/layout/bProcess2"/>
    <dgm:cxn modelId="{0260C60C-BE20-47E9-822B-70AC0279C6A1}" type="presParOf" srcId="{682DE232-5B7C-42E1-B4E2-290D3DB1EE49}" destId="{F4E5EEE0-E827-439B-BE01-CF29F8DE8F31}" srcOrd="9" destOrd="0" presId="urn:microsoft.com/office/officeart/2005/8/layout/bProcess2"/>
    <dgm:cxn modelId="{E8DE5FD3-A0B0-4776-AC7D-3B253E7B70C1}" type="presParOf" srcId="{682DE232-5B7C-42E1-B4E2-290D3DB1EE49}" destId="{0FB5A8B7-0FF4-4EB3-AC6B-1FD2EE888FB5}" srcOrd="10" destOrd="0" presId="urn:microsoft.com/office/officeart/2005/8/layout/bProcess2"/>
    <dgm:cxn modelId="{1CEBA094-394F-49D2-9B38-CEA2D3DBD2BF}" type="presParOf" srcId="{0FB5A8B7-0FF4-4EB3-AC6B-1FD2EE888FB5}" destId="{F91F0BE3-E394-48C7-A4D3-10EFE73006E4}" srcOrd="0" destOrd="0" presId="urn:microsoft.com/office/officeart/2005/8/layout/bProcess2"/>
    <dgm:cxn modelId="{7B016913-FE52-4037-9784-2E95FA6AC704}" type="presParOf" srcId="{0FB5A8B7-0FF4-4EB3-AC6B-1FD2EE888FB5}" destId="{34F1B085-0F0A-4856-B495-E8310A72A779}" srcOrd="1" destOrd="0" presId="urn:microsoft.com/office/officeart/2005/8/layout/bProcess2"/>
    <dgm:cxn modelId="{F9CE8229-273F-41F5-B033-37FB7138A342}" type="presParOf" srcId="{682DE232-5B7C-42E1-B4E2-290D3DB1EE49}" destId="{5A0F3816-4BC0-4EF3-AD4B-4B3EC95C4BEB}" srcOrd="11" destOrd="0" presId="urn:microsoft.com/office/officeart/2005/8/layout/bProcess2"/>
    <dgm:cxn modelId="{E09D6170-BCF7-49BD-89C6-28DE76C50221}" type="presParOf" srcId="{682DE232-5B7C-42E1-B4E2-290D3DB1EE49}" destId="{D5FFEBE4-7D97-4AF7-89A7-052C7B6D3CE1}" srcOrd="12" destOrd="0" presId="urn:microsoft.com/office/officeart/2005/8/layout/bProcess2"/>
    <dgm:cxn modelId="{7492EC6F-1A28-4C0A-82EA-D66A0E806D9A}" type="presParOf" srcId="{D5FFEBE4-7D97-4AF7-89A7-052C7B6D3CE1}" destId="{4E1F3053-6B1A-4B2C-9924-6B45692BE5EB}" srcOrd="0" destOrd="0" presId="urn:microsoft.com/office/officeart/2005/8/layout/bProcess2"/>
    <dgm:cxn modelId="{54B1C80B-4698-46B8-B539-B35D52DCF1B4}" type="presParOf" srcId="{D5FFEBE4-7D97-4AF7-89A7-052C7B6D3CE1}" destId="{C1909CD6-0CCD-425E-9982-F40F130A2984}" srcOrd="1" destOrd="0" presId="urn:microsoft.com/office/officeart/2005/8/layout/bProcess2"/>
    <dgm:cxn modelId="{C589BE25-E8AD-441F-A32E-B3759A5AF400}" type="presParOf" srcId="{682DE232-5B7C-42E1-B4E2-290D3DB1EE49}" destId="{77883F8D-6A60-4AFD-978B-C94B21F00F85}" srcOrd="13" destOrd="0" presId="urn:microsoft.com/office/officeart/2005/8/layout/bProcess2"/>
    <dgm:cxn modelId="{6A00C522-7AA9-4D5A-9DDA-0140F98831BC}" type="presParOf" srcId="{682DE232-5B7C-42E1-B4E2-290D3DB1EE49}" destId="{2ECEEC11-16E9-480A-AD30-C4E1FA6458F5}" srcOrd="14" destOrd="0" presId="urn:microsoft.com/office/officeart/2005/8/layout/bProcess2"/>
    <dgm:cxn modelId="{EC6E775D-CFA7-4624-A11A-3EB5EEBC0260}" type="presParOf" srcId="{2ECEEC11-16E9-480A-AD30-C4E1FA6458F5}" destId="{30F359F0-6301-4E28-8CFB-27108FEA36CC}" srcOrd="0" destOrd="0" presId="urn:microsoft.com/office/officeart/2005/8/layout/bProcess2"/>
    <dgm:cxn modelId="{E93265AA-808A-4715-AA3A-8DAFCD0EA3BF}" type="presParOf" srcId="{2ECEEC11-16E9-480A-AD30-C4E1FA6458F5}" destId="{DAEE1DE4-CA78-487A-BCF8-D80F2D41FAB6}" srcOrd="1" destOrd="0" presId="urn:microsoft.com/office/officeart/2005/8/layout/bProcess2"/>
    <dgm:cxn modelId="{7E01D973-4740-4B68-9DDE-E1ACD52FED24}" type="presParOf" srcId="{682DE232-5B7C-42E1-B4E2-290D3DB1EE49}" destId="{CEF003B6-597B-4F9D-88D4-CB48AA83ABC9}" srcOrd="15" destOrd="0" presId="urn:microsoft.com/office/officeart/2005/8/layout/bProcess2"/>
    <dgm:cxn modelId="{14E36479-D6F1-432A-83E4-E254ECDCC078}" type="presParOf" srcId="{682DE232-5B7C-42E1-B4E2-290D3DB1EE49}" destId="{31AE10B1-EDF8-4A31-9DF7-6B3DBED223B2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32005-0058-4E34-B5E7-7AF0D298124C}">
      <dsp:nvSpPr>
        <dsp:cNvPr id="0" name=""/>
        <dsp:cNvSpPr/>
      </dsp:nvSpPr>
      <dsp:spPr>
        <a:xfrm>
          <a:off x="1078997" y="1819"/>
          <a:ext cx="1339571" cy="13395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 properties</a:t>
          </a:r>
        </a:p>
      </dsp:txBody>
      <dsp:txXfrm>
        <a:off x="1275173" y="197995"/>
        <a:ext cx="947219" cy="947219"/>
      </dsp:txXfrm>
    </dsp:sp>
    <dsp:sp modelId="{D465C7D5-C5C0-4859-B8B7-12516C8CE80C}">
      <dsp:nvSpPr>
        <dsp:cNvPr id="0" name=""/>
        <dsp:cNvSpPr/>
      </dsp:nvSpPr>
      <dsp:spPr>
        <a:xfrm rot="10800000">
          <a:off x="1514358" y="1514364"/>
          <a:ext cx="468850" cy="36670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C58EC-D526-4B79-8252-FB214C2D8E66}">
      <dsp:nvSpPr>
        <dsp:cNvPr id="0" name=""/>
        <dsp:cNvSpPr/>
      </dsp:nvSpPr>
      <dsp:spPr>
        <a:xfrm>
          <a:off x="1302036" y="2033280"/>
          <a:ext cx="893494" cy="8934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Export XMP</a:t>
          </a:r>
        </a:p>
      </dsp:txBody>
      <dsp:txXfrm>
        <a:off x="1432885" y="2164129"/>
        <a:ext cx="631796" cy="631796"/>
      </dsp:txXfrm>
    </dsp:sp>
    <dsp:sp modelId="{854466CC-F345-4A1C-8221-EE271868715A}">
      <dsp:nvSpPr>
        <dsp:cNvPr id="0" name=""/>
        <dsp:cNvSpPr/>
      </dsp:nvSpPr>
      <dsp:spPr>
        <a:xfrm rot="10800000">
          <a:off x="1514358" y="3211266"/>
          <a:ext cx="468850" cy="36670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E0686-D007-47A9-87CB-CD5CE214DA1D}">
      <dsp:nvSpPr>
        <dsp:cNvPr id="0" name=""/>
        <dsp:cNvSpPr/>
      </dsp:nvSpPr>
      <dsp:spPr>
        <a:xfrm>
          <a:off x="1302036" y="3841702"/>
          <a:ext cx="893494" cy="8934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barcode</a:t>
          </a:r>
        </a:p>
      </dsp:txBody>
      <dsp:txXfrm>
        <a:off x="1432885" y="3972551"/>
        <a:ext cx="631796" cy="631796"/>
      </dsp:txXfrm>
    </dsp:sp>
    <dsp:sp modelId="{9EA61A7F-CCFF-49FE-B153-3F852DED21D4}">
      <dsp:nvSpPr>
        <dsp:cNvPr id="0" name=""/>
        <dsp:cNvSpPr/>
      </dsp:nvSpPr>
      <dsp:spPr>
        <a:xfrm rot="5400000">
          <a:off x="2529415" y="4105099"/>
          <a:ext cx="468850" cy="36670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175CA-AECF-4B58-99A1-D6FCAAC7EDCC}">
      <dsp:nvSpPr>
        <dsp:cNvPr id="0" name=""/>
        <dsp:cNvSpPr/>
      </dsp:nvSpPr>
      <dsp:spPr>
        <a:xfrm>
          <a:off x="3311394" y="3841702"/>
          <a:ext cx="893494" cy="8934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sanitize</a:t>
          </a:r>
        </a:p>
      </dsp:txBody>
      <dsp:txXfrm>
        <a:off x="3442243" y="3972551"/>
        <a:ext cx="631796" cy="631796"/>
      </dsp:txXfrm>
    </dsp:sp>
    <dsp:sp modelId="{F5103233-15D5-4503-8105-2CB750060A5A}">
      <dsp:nvSpPr>
        <dsp:cNvPr id="0" name=""/>
        <dsp:cNvSpPr/>
      </dsp:nvSpPr>
      <dsp:spPr>
        <a:xfrm>
          <a:off x="3523716" y="3190510"/>
          <a:ext cx="468850" cy="36670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C5361-18E0-4C2A-96D5-D308BC41D857}">
      <dsp:nvSpPr>
        <dsp:cNvPr id="0" name=""/>
        <dsp:cNvSpPr/>
      </dsp:nvSpPr>
      <dsp:spPr>
        <a:xfrm>
          <a:off x="3311394" y="2033280"/>
          <a:ext cx="893494" cy="89349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send</a:t>
          </a:r>
        </a:p>
      </dsp:txBody>
      <dsp:txXfrm>
        <a:off x="3442243" y="2164129"/>
        <a:ext cx="631796" cy="631796"/>
      </dsp:txXfrm>
    </dsp:sp>
    <dsp:sp modelId="{F4E5EEE0-E827-439B-BE01-CF29F8DE8F31}">
      <dsp:nvSpPr>
        <dsp:cNvPr id="0" name=""/>
        <dsp:cNvSpPr/>
      </dsp:nvSpPr>
      <dsp:spPr>
        <a:xfrm>
          <a:off x="3523716" y="1382088"/>
          <a:ext cx="468850" cy="366701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1B085-0F0A-4856-B495-E8310A72A779}">
      <dsp:nvSpPr>
        <dsp:cNvPr id="0" name=""/>
        <dsp:cNvSpPr/>
      </dsp:nvSpPr>
      <dsp:spPr>
        <a:xfrm>
          <a:off x="3311394" y="224858"/>
          <a:ext cx="893494" cy="8934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receive</a:t>
          </a:r>
        </a:p>
      </dsp:txBody>
      <dsp:txXfrm>
        <a:off x="3442243" y="355707"/>
        <a:ext cx="631796" cy="631796"/>
      </dsp:txXfrm>
    </dsp:sp>
    <dsp:sp modelId="{5A0F3816-4BC0-4EF3-AD4B-4B3EC95C4BEB}">
      <dsp:nvSpPr>
        <dsp:cNvPr id="0" name=""/>
        <dsp:cNvSpPr/>
      </dsp:nvSpPr>
      <dsp:spPr>
        <a:xfrm rot="5400000">
          <a:off x="4538773" y="488255"/>
          <a:ext cx="468850" cy="36670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09CD6-0CCD-425E-9982-F40F130A2984}">
      <dsp:nvSpPr>
        <dsp:cNvPr id="0" name=""/>
        <dsp:cNvSpPr/>
      </dsp:nvSpPr>
      <dsp:spPr>
        <a:xfrm>
          <a:off x="5320752" y="224858"/>
          <a:ext cx="893494" cy="8934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Read barcode</a:t>
          </a:r>
        </a:p>
      </dsp:txBody>
      <dsp:txXfrm>
        <a:off x="5451601" y="355707"/>
        <a:ext cx="631796" cy="631796"/>
      </dsp:txXfrm>
    </dsp:sp>
    <dsp:sp modelId="{77883F8D-6A60-4AFD-978B-C94B21F00F85}">
      <dsp:nvSpPr>
        <dsp:cNvPr id="0" name=""/>
        <dsp:cNvSpPr/>
      </dsp:nvSpPr>
      <dsp:spPr>
        <a:xfrm rot="10800000">
          <a:off x="5533074" y="1402844"/>
          <a:ext cx="468850" cy="36670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E1DE4-CA78-487A-BCF8-D80F2D41FAB6}">
      <dsp:nvSpPr>
        <dsp:cNvPr id="0" name=""/>
        <dsp:cNvSpPr/>
      </dsp:nvSpPr>
      <dsp:spPr>
        <a:xfrm>
          <a:off x="5320752" y="2033280"/>
          <a:ext cx="893494" cy="8934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Import XMP</a:t>
          </a:r>
        </a:p>
      </dsp:txBody>
      <dsp:txXfrm>
        <a:off x="5451601" y="2164129"/>
        <a:ext cx="631796" cy="631796"/>
      </dsp:txXfrm>
    </dsp:sp>
    <dsp:sp modelId="{CEF003B6-597B-4F9D-88D4-CB48AA83ABC9}">
      <dsp:nvSpPr>
        <dsp:cNvPr id="0" name=""/>
        <dsp:cNvSpPr/>
      </dsp:nvSpPr>
      <dsp:spPr>
        <a:xfrm rot="10800000">
          <a:off x="5533074" y="3099747"/>
          <a:ext cx="468850" cy="36670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E10B1-EDF8-4A31-9DF7-6B3DBED223B2}">
      <dsp:nvSpPr>
        <dsp:cNvPr id="0" name=""/>
        <dsp:cNvSpPr/>
      </dsp:nvSpPr>
      <dsp:spPr>
        <a:xfrm>
          <a:off x="5097713" y="3618664"/>
          <a:ext cx="1339571" cy="13395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Continue next action</a:t>
          </a:r>
        </a:p>
      </dsp:txBody>
      <dsp:txXfrm>
        <a:off x="5293889" y="3814840"/>
        <a:ext cx="947219" cy="947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10/10/2016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10-10-2016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8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10-10-2016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4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10-10-2016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53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54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4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10-10-2016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85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10-10-2016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10-10-2016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7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10-10-2016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64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10-10-2016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6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10-10-2016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04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F7D2-47D3-439E-B818-706FF392AEFA}" type="datetimeFigureOut">
              <a:rPr lang="en-IN" smtClean="0"/>
              <a:t>10-10-2016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6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src/smartPDF/index.cf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src/SmartPDF/index.cf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zxing/zxing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irakavakian@gmail.co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src/SmartPDF/index.cf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src/SmartPDF/index.cf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ndit.com/" TargetMode="External"/><Relationship Id="rId2" Type="http://schemas.openxmlformats.org/officeDocument/2006/relationships/hyperlink" Target="https://acrobat.adob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fclick/CFSummit2016" TargetMode="External"/><Relationship Id="rId4" Type="http://schemas.openxmlformats.org/officeDocument/2006/relationships/hyperlink" Target="http://developers.itextpdf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src/smartPDF/index.cf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037013" y="5334000"/>
            <a:ext cx="7924800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Clean" panose="020B0503020404020204" pitchFamily="34" charset="0"/>
              </a:rPr>
              <a:t>Don’t Just PDF, “Smart” PDF!</a:t>
            </a:r>
          </a:p>
        </p:txBody>
      </p:sp>
    </p:spTree>
    <p:extLst>
      <p:ext uri="{BB962C8B-B14F-4D97-AF65-F5344CB8AC3E}">
        <p14:creationId xmlns:p14="http://schemas.microsoft.com/office/powerpoint/2010/main" val="11261561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Exporting &amp; Importing Metadata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002804" y="1905000"/>
            <a:ext cx="6844208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Metadata</a:t>
            </a:r>
            <a:br>
              <a:rPr lang="en-US" dirty="0"/>
            </a:br>
            <a:r>
              <a:rPr lang="en-US" sz="2000" dirty="0"/>
              <a:t>Includes information about the document and its contents, such as the author’s name, keywords, and copyright information, that can be used by search utilities.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XMP</a:t>
            </a:r>
            <a:br>
              <a:rPr lang="en-US" dirty="0"/>
            </a:br>
            <a:r>
              <a:rPr lang="en-US" sz="2000" dirty="0"/>
              <a:t>The Extensible Metadata Platform (XMP) provides Adobe applications with a common XML framework that standardizes the creation, processing, and interchange of document metadata across publishing workflows.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4495800"/>
            <a:ext cx="1200057" cy="12615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849" y="1981200"/>
            <a:ext cx="1552381" cy="1666667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9828212" y="3647867"/>
            <a:ext cx="390572" cy="847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93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Exporting &amp; Importing Metadata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6084" y="1981200"/>
            <a:ext cx="11200927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/>
              <a:t>Export</a:t>
            </a:r>
            <a:br>
              <a:rPr lang="en-US" sz="2400" dirty="0"/>
            </a:br>
            <a:r>
              <a:rPr lang="en-US" sz="2400" dirty="0"/>
              <a:t>Specify the source of the PDF and destination of the XMP file.</a:t>
            </a:r>
          </a:p>
          <a:p>
            <a:pPr algn="l"/>
            <a:r>
              <a:rPr lang="en-US" sz="2400" dirty="0"/>
              <a:t>&lt;</a:t>
            </a:r>
            <a:r>
              <a:rPr lang="en-US" sz="2400" dirty="0" err="1"/>
              <a:t>cfpdf</a:t>
            </a:r>
            <a:r>
              <a:rPr lang="en-US" sz="2400" dirty="0"/>
              <a:t> action=“export” type=“metadata” source = “file.pdf” </a:t>
            </a:r>
            <a:r>
              <a:rPr lang="en-US" sz="2400" dirty="0" err="1"/>
              <a:t>exportTo</a:t>
            </a:r>
            <a:r>
              <a:rPr lang="en-US" sz="2400" dirty="0"/>
              <a:t> =“</a:t>
            </a:r>
            <a:r>
              <a:rPr lang="en-US" sz="2400" dirty="0" err="1"/>
              <a:t>file.xmp</a:t>
            </a:r>
            <a:r>
              <a:rPr lang="en-US" sz="2400" dirty="0"/>
              <a:t>”/&gt;</a:t>
            </a:r>
          </a:p>
          <a:p>
            <a:pPr algn="l"/>
            <a:r>
              <a:rPr lang="en-US" sz="2400" b="1" dirty="0"/>
              <a:t>Import</a:t>
            </a:r>
            <a:br>
              <a:rPr lang="en-US" sz="2400" dirty="0"/>
            </a:br>
            <a:r>
              <a:rPr lang="en-US" sz="2400" dirty="0"/>
              <a:t>Specify the source of the PDF, the source of XMP file and the destination for the file to be placed.</a:t>
            </a:r>
          </a:p>
          <a:p>
            <a:pPr algn="l"/>
            <a:r>
              <a:rPr lang="en-US" sz="2400" dirty="0"/>
              <a:t>&lt;</a:t>
            </a:r>
            <a:r>
              <a:rPr lang="en-US" sz="2400" dirty="0" err="1"/>
              <a:t>cfpdf</a:t>
            </a:r>
            <a:r>
              <a:rPr lang="en-US" sz="2400" dirty="0"/>
              <a:t> action=“import” type=“metadata” source=“file.pdf” </a:t>
            </a:r>
            <a:r>
              <a:rPr lang="en-US" sz="2400" dirty="0" err="1"/>
              <a:t>importFrom</a:t>
            </a:r>
            <a:r>
              <a:rPr lang="en-US" sz="2400" dirty="0"/>
              <a:t>=“</a:t>
            </a:r>
            <a:r>
              <a:rPr lang="en-US" sz="2400" dirty="0" err="1"/>
              <a:t>file.xmp</a:t>
            </a:r>
            <a:r>
              <a:rPr lang="en-US" sz="2400" dirty="0"/>
              <a:t>” destination=“PDF output file pathname” </a:t>
            </a:r>
            <a:r>
              <a:rPr lang="en-US" sz="2000" dirty="0"/>
              <a:t>/or </a:t>
            </a:r>
            <a:r>
              <a:rPr lang="en-US" sz="2400" dirty="0"/>
              <a:t>name=“PDF document variable name”/&gt;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2779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4212" y="6172200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Demo-Export-Import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210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Sanitization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989012" y="1752600"/>
            <a:ext cx="6705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Sanitize</a:t>
            </a:r>
            <a:br>
              <a:rPr lang="en-US" dirty="0"/>
            </a:br>
            <a:r>
              <a:rPr lang="en-US" sz="2000" dirty="0"/>
              <a:t>Removes metadata from your PDF document so that sensitive information is not passed along when you publish your PDF.</a:t>
            </a:r>
            <a:br>
              <a:rPr lang="en-US" sz="2000" dirty="0"/>
            </a:b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001279" y="3665083"/>
            <a:ext cx="330468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Attached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Search indexes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Review and comment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Obscured text and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78459" y="3722101"/>
            <a:ext cx="30237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Unreferenced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Actions and </a:t>
            </a:r>
            <a:r>
              <a:rPr lang="en-US" sz="2000" dirty="0" err="1"/>
              <a:t>javascripts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Overlapping objects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2201337"/>
            <a:ext cx="2695305" cy="26121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extBox 1"/>
          <p:cNvSpPr txBox="1"/>
          <p:nvPr/>
        </p:nvSpPr>
        <p:spPr>
          <a:xfrm>
            <a:off x="1001279" y="32766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Sanitize removes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233708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8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1992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Demo-Sanitize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2741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5612" y="1583629"/>
            <a:ext cx="10744200" cy="78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A </a:t>
            </a:r>
            <a:r>
              <a:rPr lang="en-US" sz="2000" b="1" dirty="0"/>
              <a:t>barcode</a:t>
            </a:r>
            <a:r>
              <a:rPr lang="en-US" sz="2000" dirty="0"/>
              <a:t> is an optical, machine-readable, representation of data; the data usually describes something about the object that carries the barcode. (Wikipedia)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479" y="2685577"/>
            <a:ext cx="412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612" y="3147242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Systematically represent data by varying the widths and </a:t>
            </a:r>
            <a:r>
              <a:rPr lang="en-US" sz="2000" dirty="0" err="1"/>
              <a:t>spacings</a:t>
            </a:r>
            <a:r>
              <a:rPr lang="en-US" sz="2000" dirty="0"/>
              <a:t> of parallel lines, and may be referred to as linear or one-dimensional.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2530657"/>
            <a:ext cx="2235200" cy="17179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TextBox 13"/>
          <p:cNvSpPr txBox="1"/>
          <p:nvPr/>
        </p:nvSpPr>
        <p:spPr>
          <a:xfrm>
            <a:off x="442479" y="456829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2479" y="5029963"/>
            <a:ext cx="7115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Systematically represent data using two-dimensional symbols and shapes. They are similar to a linear 1D barcode, but can represent more data per unit area.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4953000"/>
            <a:ext cx="1603407" cy="16034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66617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Barcode-1D Types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3561" y="1708252"/>
            <a:ext cx="5779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 Types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1" y="2156886"/>
            <a:ext cx="1867546" cy="14353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9" name="TextBox 18"/>
          <p:cNvSpPr txBox="1"/>
          <p:nvPr/>
        </p:nvSpPr>
        <p:spPr>
          <a:xfrm>
            <a:off x="550878" y="2315962"/>
            <a:ext cx="29556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UPC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39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ITF (Interleaved 2 OF 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GS1 DATABAR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MSI PLESSEY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72707" y="373240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UPC CODE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11" y="4299636"/>
            <a:ext cx="1757545" cy="175754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2" name="Rectangle 21"/>
          <p:cNvSpPr/>
          <p:nvPr/>
        </p:nvSpPr>
        <p:spPr>
          <a:xfrm>
            <a:off x="6172707" y="6142401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CODE 39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79" y="2141072"/>
            <a:ext cx="2051214" cy="155572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4" name="Rectangle 23"/>
          <p:cNvSpPr/>
          <p:nvPr/>
        </p:nvSpPr>
        <p:spPr>
          <a:xfrm>
            <a:off x="8419337" y="3720822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ITF (Interleaved 2 OF 5)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775" y="4299636"/>
            <a:ext cx="1678867" cy="167886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6" name="Rectangle 25"/>
          <p:cNvSpPr/>
          <p:nvPr/>
        </p:nvSpPr>
        <p:spPr>
          <a:xfrm>
            <a:off x="8792464" y="6100941"/>
            <a:ext cx="1632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MSI PLESSEY</a:t>
            </a:r>
          </a:p>
        </p:txBody>
      </p:sp>
    </p:spTree>
    <p:extLst>
      <p:ext uri="{BB962C8B-B14F-4D97-AF65-F5344CB8AC3E}">
        <p14:creationId xmlns:p14="http://schemas.microsoft.com/office/powerpoint/2010/main" val="339288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  <p:bldP spid="24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 Types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052" y="159697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5612" y="5616534"/>
            <a:ext cx="308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DATAMATRIX CODE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75092" y="2388847"/>
            <a:ext cx="1664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QR 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8876" y="3840383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PDF417</a:t>
            </a:r>
            <a:endParaRPr lang="en-US" sz="18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86" y="4159876"/>
            <a:ext cx="1640549" cy="164054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86" y="2133599"/>
            <a:ext cx="1643477" cy="164347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9" name="TextBox 28"/>
          <p:cNvSpPr txBox="1"/>
          <p:nvPr/>
        </p:nvSpPr>
        <p:spPr>
          <a:xfrm>
            <a:off x="461888" y="2826778"/>
            <a:ext cx="9149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Used in tracking and marketing. Free to use, flexible in size, has a high fault tolerance, and fast readability. However, it can’t be read with a laser scanner. It supports four different modes of data: numeric, alphanumeric, byte/binary, and Kanji. It is a public domain and free to use.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8876" y="4213797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Used in applications that require the storage of huge amounts of data, such as photographs, fingerprints, signatures, text, numbers, and graphics. </a:t>
            </a:r>
          </a:p>
          <a:p>
            <a:r>
              <a:rPr lang="en-US" sz="1800" dirty="0"/>
              <a:t>It can hold over 1.1 kilobytes of machine-readable data, making it more powerful than other 2D barcodes. Like QR codes, PDF417 barcodes are public domain and free to use.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5092" y="6156774"/>
            <a:ext cx="1289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AZTEC</a:t>
            </a:r>
          </a:p>
        </p:txBody>
      </p:sp>
    </p:spTree>
    <p:extLst>
      <p:ext uri="{BB962C8B-B14F-4D97-AF65-F5344CB8AC3E}">
        <p14:creationId xmlns:p14="http://schemas.microsoft.com/office/powerpoint/2010/main" val="2495096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Barcode-2D-QR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9412" y="1493966"/>
            <a:ext cx="4585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How to generate/read QR Barcode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412" y="1955631"/>
            <a:ext cx="10982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</a:t>
            </a:r>
            <a:r>
              <a:rPr lang="en-US" sz="2000" dirty="0" err="1"/>
              <a:t>ZXing</a:t>
            </a:r>
            <a:r>
              <a:rPr lang="en-US" sz="2000" dirty="0"/>
              <a:t> ("zebra crossing") is an open-source, multi-format 1D/2D barcode image processing library implemented in Java. </a:t>
            </a:r>
            <a:r>
              <a:rPr lang="en-US" sz="2000" dirty="0">
                <a:hlinkClick r:id="rId2"/>
              </a:rPr>
              <a:t>https://github.com/zxing/zxing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the library in your ColdFusion class path C:\{cfserverhome}\{cfusion}\wwwroot\WEB-INF\lib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Restart ColdFusion server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3429000"/>
            <a:ext cx="9601527" cy="29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40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Barcode-2D-PDF417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212" y="1511366"/>
            <a:ext cx="4454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How to generate PDF417 Barcode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3" y="2057400"/>
            <a:ext cx="1162749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00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Who am I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7161212" y="1869708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Content Placeholder 13"/>
          <p:cNvSpPr txBox="1">
            <a:spLocks/>
          </p:cNvSpPr>
          <p:nvPr/>
        </p:nvSpPr>
        <p:spPr>
          <a:xfrm>
            <a:off x="989012" y="2143492"/>
            <a:ext cx="4495799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Shirak Avakian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Enterprise Solution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QBI LLC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 code too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shirakavakian@gmail.com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@</a:t>
            </a:r>
            <a:r>
              <a:rPr lang="en-US" sz="2800" dirty="0" err="1"/>
              <a:t>shirakavakian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805437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2051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7053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7953" y="0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Real case scenario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825911701"/>
              </p:ext>
            </p:extLst>
          </p:nvPr>
        </p:nvGraphicFramePr>
        <p:xfrm>
          <a:off x="2208212" y="1752600"/>
          <a:ext cx="7516283" cy="4960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39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Real case scenario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612" y="1548733"/>
            <a:ext cx="342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Custom Properties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278" y="2133459"/>
            <a:ext cx="49915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 pair value( </a:t>
            </a:r>
            <a:r>
              <a:rPr lang="en-US" sz="2000" dirty="0" err="1"/>
              <a:t>TrackingNumber</a:t>
            </a:r>
            <a:r>
              <a:rPr lang="en-US" sz="2000" dirty="0"/>
              <a:t>, </a:t>
            </a:r>
            <a:r>
              <a:rPr lang="en-US" sz="2000" dirty="0" err="1"/>
              <a:t>WorkflowID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TrackingNumber</a:t>
            </a:r>
            <a:r>
              <a:rPr lang="en-US" sz="2000" dirty="0"/>
              <a:t>: unique ID (</a:t>
            </a:r>
            <a:r>
              <a:rPr lang="en-US" sz="2000" dirty="0" err="1"/>
              <a:t>CreateUUID</a:t>
            </a:r>
            <a:r>
              <a:rPr lang="en-US" sz="2000" dirty="0"/>
              <a:t>) to validate the PDF by embedding inside the barcode.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WorkflowID</a:t>
            </a:r>
            <a:r>
              <a:rPr lang="en-US" sz="2000" dirty="0"/>
              <a:t>: unique ID (Database ID)definition to tell the PDF what to do next</a:t>
            </a:r>
          </a:p>
          <a:p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447158" y="1493966"/>
            <a:ext cx="3291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Export</a:t>
            </a:r>
            <a:r>
              <a:rPr lang="en-US" sz="2000" b="1" dirty="0"/>
              <a:t> XMP (The Metadata)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5412" y="1941932"/>
            <a:ext cx="449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Export the metadata (XMP) file to folder </a:t>
            </a:r>
            <a:r>
              <a:rPr lang="en-US" sz="1800" dirty="0"/>
              <a:t>structure </a:t>
            </a:r>
            <a:r>
              <a:rPr lang="en-US" sz="2000" dirty="0"/>
              <a:t>by</a:t>
            </a:r>
            <a:r>
              <a:rPr lang="en-US" sz="1800" dirty="0"/>
              <a:t> </a:t>
            </a:r>
            <a:r>
              <a:rPr lang="en-US" sz="2000" dirty="0"/>
              <a:t>making the file name same as tracking number</a:t>
            </a:r>
          </a:p>
          <a:p>
            <a:r>
              <a:rPr lang="en-US" sz="2000" dirty="0"/>
              <a:t>D:\DMS\xmp\{trackingNumber}.xmp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8852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37612" y="6248400"/>
            <a:ext cx="3167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Demo-Vote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5019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999" b="1">
                <a:solidFill>
                  <a:srgbClr val="FFFF00"/>
                </a:solidFill>
                <a:latin typeface="Adobe Clean" panose="020B0503020404020204" pitchFamily="34" charset="0"/>
              </a:rPr>
              <a:t>Thank you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612" y="2660126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Resources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5612" y="3087005"/>
            <a:ext cx="4388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https://acrobat.adobe.com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http://www.scandit.com/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http://developers.itextpdf.com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5613" y="5004871"/>
            <a:ext cx="472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 Code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https://github.com/cfclick/CFSummit2016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38429" y="1602089"/>
            <a:ext cx="3014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4812" y="2931387"/>
            <a:ext cx="6416249" cy="20928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Don’t leave hold of your common sense. Think about what you’re doing and how the technology can enhance it. </a:t>
            </a:r>
          </a:p>
          <a:p>
            <a:r>
              <a:rPr lang="en-US" sz="2800" dirty="0"/>
              <a:t>Don’t think about technology first.</a:t>
            </a:r>
          </a:p>
          <a:p>
            <a:r>
              <a:rPr lang="en-US" dirty="0"/>
              <a:t>(Esther Dyson)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05340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Definitions &amp; Facts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379412" y="1524000"/>
            <a:ext cx="4495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+mn-lt"/>
              </a:rPr>
              <a:t>What is a PDF?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914" y="2105638"/>
            <a:ext cx="6832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Portable Document Format (PDF) is a file format used </a:t>
            </a:r>
          </a:p>
          <a:p>
            <a:r>
              <a:rPr lang="en-US" sz="2000" dirty="0"/>
              <a:t>to present and exchange documents reliably, </a:t>
            </a:r>
          </a:p>
          <a:p>
            <a:r>
              <a:rPr lang="en-US" sz="2000" dirty="0"/>
              <a:t>independent of software, hardware, or operating </a:t>
            </a:r>
          </a:p>
          <a:p>
            <a:r>
              <a:rPr lang="en-US" sz="2000" dirty="0"/>
              <a:t>system.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914" y="4170598"/>
            <a:ext cx="729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Invented by Adobe.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 standard maintained by ISO ( International Standards Organization).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contain links and buttons, form fields, </a:t>
            </a:r>
          </a:p>
          <a:p>
            <a:r>
              <a:rPr lang="en-US" sz="2000" dirty="0"/>
              <a:t>      audio, video, and business logic.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also be signed electronically</a:t>
            </a:r>
          </a:p>
        </p:txBody>
      </p:sp>
      <p:sp>
        <p:nvSpPr>
          <p:cNvPr id="11" name="Title 12"/>
          <p:cNvSpPr txBox="1">
            <a:spLocks/>
          </p:cNvSpPr>
          <p:nvPr/>
        </p:nvSpPr>
        <p:spPr>
          <a:xfrm>
            <a:off x="370897" y="3655060"/>
            <a:ext cx="6400800" cy="61214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Some Facts About a PDF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676400"/>
            <a:ext cx="4690118" cy="469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75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History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8012" y="2667000"/>
            <a:ext cx="61722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In 1991, Adobe cofounder Dr. John Warnock launched the paper-to-digital revolution with an idea he called The Camelot Project.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By 1992, Camelot had developed into PDF. Today, it is the format trusted by businesses around the world.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Today, Warnock's vision is alive, well, and evolving. Adobe PDFs preserve all the data in the original file - even when text, graphics, spreadsheets, and more.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819400"/>
            <a:ext cx="4257675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87157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Security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141412" y="2743200"/>
            <a:ext cx="6781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Password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Redacting sensitive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Sanitization—Remove hidden data from a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Digital signature using a private/public key pair 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2514600"/>
            <a:ext cx="2284922" cy="22849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6612" y="1981200"/>
            <a:ext cx="220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Secure a PDF by</a:t>
            </a:r>
          </a:p>
        </p:txBody>
      </p:sp>
    </p:spTree>
    <p:extLst>
      <p:ext uri="{BB962C8B-B14F-4D97-AF65-F5344CB8AC3E}">
        <p14:creationId xmlns:p14="http://schemas.microsoft.com/office/powerpoint/2010/main" val="1748357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Conclusion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98933" y="2590800"/>
            <a:ext cx="5891504" cy="281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share &amp; reduce physical occupation of 1000 books to 1000 digital files resting in your lap.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search for files, pages within seconds.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sign, edit, comment, stamp a PDF.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secure a PDF.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all above can be done by a PDF, shouldn’t we call it SMART?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86" y="2379083"/>
            <a:ext cx="4721651" cy="3022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2590800"/>
            <a:ext cx="874276" cy="8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39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8012" y="152400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Not yet, until we make it smarter by</a:t>
            </a:r>
            <a:br>
              <a:rPr lang="en-IN" dirty="0">
                <a:latin typeface="Adobe Clean" panose="020B0503020404020204" pitchFamily="34" charset="0"/>
              </a:rPr>
            </a:br>
            <a:r>
              <a:rPr lang="en-IN" dirty="0">
                <a:latin typeface="Adobe Clean" panose="020B0503020404020204" pitchFamily="34" charset="0"/>
              </a:rPr>
              <a:t>predefining the workflow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2412" y="3429000"/>
            <a:ext cx="6248400" cy="2743200"/>
          </a:xfrm>
          <a:prstGeom prst="rect">
            <a:avLst/>
          </a:prstGeom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Custom Properties.</a:t>
            </a:r>
          </a:p>
          <a:p>
            <a:r>
              <a:rPr lang="en-US" sz="2400" dirty="0"/>
              <a:t>Exporting and importing metadata.</a:t>
            </a:r>
          </a:p>
          <a:p>
            <a:r>
              <a:rPr lang="en-US" sz="2400" dirty="0"/>
              <a:t>Sanitization.</a:t>
            </a:r>
          </a:p>
          <a:p>
            <a:r>
              <a:rPr lang="en-US" sz="2400" dirty="0"/>
              <a:t>Barcode.</a:t>
            </a:r>
          </a:p>
          <a:p>
            <a:r>
              <a:rPr lang="en-US" sz="2400" dirty="0"/>
              <a:t>All together to create a PDF workflow.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3048000"/>
            <a:ext cx="4605867" cy="25908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953249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>
                <a:solidFill>
                  <a:srgbClr val="FFFF00"/>
                </a:solidFill>
                <a:latin typeface="Adobe Clean" panose="020B0503020404020204" pitchFamily="34" charset="0"/>
              </a:rPr>
              <a:t>PDF Custom Properties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4212" y="2438400"/>
            <a:ext cx="64770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Ability to add custom properties to store specific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ColdFusion can only read custom properties as of 2016 release.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To create custom properties we will use JAVA.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No need to load extra library, ColdFusion already has </a:t>
            </a:r>
            <a:r>
              <a:rPr lang="en-US" sz="2400" dirty="0" err="1"/>
              <a:t>iText</a:t>
            </a:r>
            <a:r>
              <a:rPr lang="en-US" sz="2400" dirty="0"/>
              <a:t> java library pre-loaded.</a:t>
            </a:r>
          </a:p>
          <a:p>
            <a:pPr algn="l"/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2590800"/>
            <a:ext cx="3733800" cy="28003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18189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>
                <a:latin typeface="Adobe Clean" panose="020B0503020404020204" pitchFamily="34" charset="0"/>
              </a:rPr>
              <a:t>DEMO 1</a:t>
            </a:r>
            <a:endParaRPr lang="en-IN" dirty="0">
              <a:latin typeface="Adobe Clean" panose="020B05030204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04212" y="6172200"/>
            <a:ext cx="306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</a:t>
            </a:r>
            <a:r>
              <a:rPr lang="en-US" dirty="0" err="1">
                <a:hlinkClick r:id="rId2"/>
              </a:rPr>
              <a:t>CustomProperty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6431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715</Words>
  <Application>Microsoft Office PowerPoint</Application>
  <PresentationFormat>Custom</PresentationFormat>
  <Paragraphs>148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Adobe Clean</vt:lpstr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 yet, until we make it smarter by predefining the workflow</vt:lpstr>
      <vt:lpstr>PowerPoint Presentation</vt:lpstr>
      <vt:lpstr>DEMO 1</vt:lpstr>
      <vt:lpstr>PowerPoint Presentation</vt:lpstr>
      <vt:lpstr>PowerPoint Presentation</vt:lpstr>
      <vt:lpstr>DEMO 2</vt:lpstr>
      <vt:lpstr>PowerPoint Presentation</vt:lpstr>
      <vt:lpstr>DEMO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4</vt:lpstr>
      <vt:lpstr>PowerPoint Presentation</vt:lpstr>
      <vt:lpstr>PowerPoint Presentation</vt:lpstr>
      <vt:lpstr>DEMO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2016-08-21T23:34:02Z</dcterms:created>
  <dcterms:modified xsi:type="dcterms:W3CDTF">2016-10-11T06:12:07Z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