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0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45B89-58B9-4BFA-B194-1EC563F7171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BCE3-3858-4024-A8DF-B0D10A534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8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DBCE3-3858-4024-A8DF-B0D10A534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3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A22D7-E3E7-4987-BFC7-9AD95A20B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CD2B7-9E29-40AD-8879-1C4150AE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1B2F4-4482-4EEE-A52A-1B236AC0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8335D-06B0-4BDD-97C8-EAADBEFA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F5DE8-476D-41FD-B960-7C4E6740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5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B8ED7-EE12-48FD-8120-4773934C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D5229-1BEF-4529-83E0-E48048DF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1A578-643B-49D9-BF32-0DE04587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1E95E-80BE-48AF-AF6A-BF48634D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5794B-A36C-4D01-8EEA-873BBCE6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44E2A-D9AE-4525-8667-86BDE3EE3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F817D-EBC5-478E-9B78-F4970216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D2982-49D8-4B01-9A12-3580EEED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623D5-5953-4275-B8CF-6542F956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E076-64A6-41CC-8CCE-4EB3F7B8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7F14-D21C-48E6-8DF9-EB3AC881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A863-FC9F-452B-BDF4-3A3EA6F6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93415-3CEA-4067-BFBE-5C5950D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7614F-1278-4395-8F51-78F7960D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46AA2-277F-4DBE-8BBB-FF4092DC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F9E5B-7EB7-49D2-940F-24D37C7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3DA15-84C2-4FB6-8F76-5F6A9551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8C161-872B-4799-B5EF-50EAF458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C2B4-3C86-40F8-819F-D37C95C2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30215-AF8A-4C4C-B6EF-E1F71FF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4E002-B29B-4AED-BC99-A9D17BFD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ED8A2-5998-4ED4-AB5D-46DAD5FEA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5E826-3563-4DBA-BE68-6BB258CE4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F175D-E4EF-42C3-BA76-230D9EE1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29EA5-90AD-48D6-AF15-C15B4674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7C07F-670E-4CF9-B0D9-CBC981E1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10F5-5DB7-4311-A82B-1D87F788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E0416-C7DB-41A5-8C0A-C2D4A74F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06DD-8A17-429B-92AD-495B00768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BEF81-64B4-4989-91B9-411C399B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C3C425-AE52-4190-AE8B-4EB8256D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5281A-8788-4E94-A2E8-223AC0AB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3BF0F-A33E-45A4-B670-C55869B6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674ED-D262-45A3-99C6-0B0FE4AF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8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B58F-BFCB-4BFE-B092-22E7EC4E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239A76-6FC6-42B0-A923-C091AEA2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5AB4B-69FB-4B4E-B77C-E13F8F8F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40090-507B-4BED-B906-C9E5E207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AF4C9-DFF0-408F-9F7C-3B73CD20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DE1FE-57E5-4719-81D5-DB3DCD3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E2507-CE05-4E50-9D20-63EFBF9D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8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0D09-153B-48ED-88B1-B260577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FA4BB-4157-4B83-BB48-46B51F9B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661C6-9E03-47ED-9A0D-53A7E3C0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B8D6A-B8F8-4D36-8B38-3E4A179E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76EA7-A240-47AB-A733-42C4C0A5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7F4C1-1876-4235-955A-2F1CD9BE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7F732-E879-4022-BC05-8B59498B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913B7A-C100-4F01-952D-3180CD27C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EE656-D5F8-4EF0-9C66-B15BDB54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7EC68-E258-49B7-97FE-F2C0E701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C629D-026B-46BE-97BF-09295A1E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8F54D-6348-4BCA-A826-579D4546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4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C88C19-DE61-4FCC-803A-1E3AF35A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6AB1B-BF4D-4C3B-B802-F6E77369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8567-8246-428F-BBE2-7383E195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38EE-E89E-40B0-B652-74B10B87499D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8B16B-5F98-4E03-987E-4A7D33E1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ED3E2-2498-409E-8FDB-62E6E82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144F-ECD4-4552-BF11-7F8BFCD43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1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4134-4CAA-41E6-B6D5-CF276C531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0AE77A-4F04-4D6E-BAF4-B3FD02C8C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006DF4-89B1-4CA6-85A7-F6337427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"/>
            <a:ext cx="12192000" cy="68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8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9E45-0144-48E0-9634-995EB64B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79272-87F6-4AF6-8DF5-C6C8B45D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9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25498-22B2-44BB-BAA3-9571FD8C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E62E5-73F2-457B-A93E-9FF6332A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1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327C-AE4C-46F9-A187-49DCBA9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5C7A7-71F2-434E-A478-C4F7E1AE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FC2841-7809-4627-B32B-E27DA977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6"/>
            <a:ext cx="12192000" cy="68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5D32-5257-4517-9A03-9C9A1209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8B322-653A-42DE-A4A9-93D7A2C9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1526CB-1A6D-41C9-9F61-B6AAE23D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F0F15-FAE2-4CED-8CE9-38A4E63A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E9D06-3AD9-4F7C-944B-0966E799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9A5A4D-8AA6-43D8-9DAA-66917B54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" y="0"/>
            <a:ext cx="1219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1DBDB-2C21-4C2A-B155-3ED84CF2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E899C-9154-4F05-A406-D8FB2274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9CFE7-A454-4A11-95A8-D3C394C8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6"/>
            <a:ext cx="12192000" cy="68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13240-161C-4257-80D8-1234A397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97E19-E8EC-4D14-A32C-746CCBA2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C898E-9CC5-4254-A8FA-808C6CA0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8"/>
            <a:ext cx="12192000" cy="68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23E80-4F9C-4829-8733-09A401B1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D492-B4D1-4C2D-9CDE-42FF2233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D7BC8-A76E-4E82-9ECA-2BE8DBF0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6"/>
            <a:ext cx="12192000" cy="68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55C0-2D58-4848-9C23-04DEDCB7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621E5-0C12-418E-AAE8-687CB58F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BFD8A8-5D25-4E1B-ADD8-02B3D773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8"/>
            <a:ext cx="12192000" cy="68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5F5B2-0B8C-4FF9-B5F4-8A735A03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F251BF-67B2-4E73-A685-6F74B3D9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56825"/>
            <a:ext cx="5992793" cy="37443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8702DF-1C9A-4CAE-B25C-513CD668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7" y="1559688"/>
            <a:ext cx="5992793" cy="37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</Words>
  <Application>Microsoft Office PowerPoint</Application>
  <PresentationFormat>宽屏</PresentationFormat>
  <Paragraphs>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庆虎</dc:creator>
  <cp:lastModifiedBy>孙 庆虎</cp:lastModifiedBy>
  <cp:revision>9</cp:revision>
  <dcterms:created xsi:type="dcterms:W3CDTF">2019-09-26T14:55:06Z</dcterms:created>
  <dcterms:modified xsi:type="dcterms:W3CDTF">2019-09-27T10:39:11Z</dcterms:modified>
</cp:coreProperties>
</file>