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E6F5D-9B6C-427D-B7D6-6390EE9CD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D13825-7BFA-49CD-B655-600B9C1DA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5DDAA0-2456-496E-9C95-974173F3D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76BA-D558-42A9-BA23-A4550F87E93A}" type="datetimeFigureOut">
              <a:rPr lang="zh-CN" altLang="en-US" smtClean="0"/>
              <a:t>2024-04-21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F5AA84-D3F4-40C8-BC27-2FD7C9596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647DC8-607B-4815-AE56-926BCD691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03CD-0ED6-4313-91E4-C3FA706B7D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544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202A23-AFFC-4129-9425-8C18FCF24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FE37B2-965D-46F2-BF91-650DAAFCB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DFF20C-CBEF-49B7-9D6F-E00B30779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76BA-D558-42A9-BA23-A4550F87E93A}" type="datetimeFigureOut">
              <a:rPr lang="zh-CN" altLang="en-US" smtClean="0"/>
              <a:t>2024-04-21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9E9D5B-FBAB-428D-81A6-8ADFA5274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CA38F8-0DDD-43F2-83DD-1ECCC7B45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03CD-0ED6-4313-91E4-C3FA706B7D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644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A09EB6-51E6-4284-A561-105E696B94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5420CB-6791-4357-BC53-01A59229C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4761E6-C9B4-4867-A1CF-ED45847BB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76BA-D558-42A9-BA23-A4550F87E93A}" type="datetimeFigureOut">
              <a:rPr lang="zh-CN" altLang="en-US" smtClean="0"/>
              <a:t>2024-04-21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A08226-2123-4F15-96DE-FA63C1919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790C3A-CBFA-4A3E-8071-0E7C23C40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03CD-0ED6-4313-91E4-C3FA706B7D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120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5DDCE5-442E-4834-9DDE-4FCCFF92A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137A05-F18D-4A0B-9F8E-3D557B430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9648DA-1AAF-4348-8679-8FADB79B0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76BA-D558-42A9-BA23-A4550F87E93A}" type="datetimeFigureOut">
              <a:rPr lang="zh-CN" altLang="en-US" smtClean="0"/>
              <a:t>2024-04-21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A72D29-E969-4628-A973-8E92AD378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268FE1-2BC5-4213-8C19-A3CE925FE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03CD-0ED6-4313-91E4-C3FA706B7D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624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123BD-846D-4B8F-B67F-78A155659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7FBC3B-2B74-4D0B-B91B-B732E5F46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0CDD73-590C-40BA-9A1E-44A0E3E4B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76BA-D558-42A9-BA23-A4550F87E93A}" type="datetimeFigureOut">
              <a:rPr lang="zh-CN" altLang="en-US" smtClean="0"/>
              <a:t>2024-04-21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CD8674-5422-4A66-B37B-3631452ED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05B8C-98E6-4D54-B9E4-735A0BB1B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03CD-0ED6-4313-91E4-C3FA706B7D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237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BA9430-AD7B-405C-9729-5070584F4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F633F4-AA61-45AE-AF33-7BAB37F449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F4DFE5-A0AA-41FB-B15A-40AA33C69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14892C-0D8D-43CE-B201-AF96A971D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76BA-D558-42A9-BA23-A4550F87E93A}" type="datetimeFigureOut">
              <a:rPr lang="zh-CN" altLang="en-US" smtClean="0"/>
              <a:t>2024-04-21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531B4D-255C-4CA0-8CAE-D82D32492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EB4398-7580-427D-8183-F0B9052E6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03CD-0ED6-4313-91E4-C3FA706B7D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80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A53A3-05DA-44A1-9559-07EB2F97E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8709ED-1570-4278-A19E-57FE0E89A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C388CE-6D28-4799-9C21-2733AD41F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C055EC0-114D-4D7D-B479-C3346379A9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DE8364-D80B-4903-AF6B-2458181AE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EA767A-29D6-42EE-A400-4482AF8AC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76BA-D558-42A9-BA23-A4550F87E93A}" type="datetimeFigureOut">
              <a:rPr lang="zh-CN" altLang="en-US" smtClean="0"/>
              <a:t>2024-04-21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BE01BE-792A-4804-A76B-032A92A50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ABF5EC-94FE-407E-B501-CE0511BD8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03CD-0ED6-4313-91E4-C3FA706B7D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084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38BCB4-71C2-430F-A11F-4696F45DB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2B8846-01B2-44B6-A0B2-96C37994A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76BA-D558-42A9-BA23-A4550F87E93A}" type="datetimeFigureOut">
              <a:rPr lang="zh-CN" altLang="en-US" smtClean="0"/>
              <a:t>2024-04-21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046728-2FA8-4008-9DD4-0D83D3DA0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E167BD-1495-4047-8F81-6678DE1BB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03CD-0ED6-4313-91E4-C3FA706B7D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902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706C7-6BD6-473A-8C9F-6941A33A2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76BA-D558-42A9-BA23-A4550F87E93A}" type="datetimeFigureOut">
              <a:rPr lang="zh-CN" altLang="en-US" smtClean="0"/>
              <a:t>2024-04-21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48251E-2C10-4390-8DA4-AFA14CAB8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EEC112-0262-4778-B2FD-204EF0AB7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03CD-0ED6-4313-91E4-C3FA706B7D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09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31D770-CF1B-4B9A-919B-C5CD0D904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BB9018-0CAA-4708-B9FF-537FE791F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85DFC9-F9F1-4665-976C-469895A72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F84671-FBAD-4B06-BF14-3FFD40E2B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76BA-D558-42A9-BA23-A4550F87E93A}" type="datetimeFigureOut">
              <a:rPr lang="zh-CN" altLang="en-US" smtClean="0"/>
              <a:t>2024-04-21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748F9E-DCE7-43CD-9001-36339E2C0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A47687-92C0-40ED-8B67-8561769DB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03CD-0ED6-4313-91E4-C3FA706B7D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671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045D9-3E79-4B7D-A4AB-11BDFDF6B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9947AC-0925-4500-8EFD-F0C888041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638B45-7BFD-47BD-A8ED-25FAABB0B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F89BD6-A838-4E85-A0A6-6FB37F199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76BA-D558-42A9-BA23-A4550F87E93A}" type="datetimeFigureOut">
              <a:rPr lang="zh-CN" altLang="en-US" smtClean="0"/>
              <a:t>2024-04-21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404B17-C1B9-4F01-A1DD-C3E1ABF2B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2EEDB7-5B2B-4A09-979F-24EC950F0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03CD-0ED6-4313-91E4-C3FA706B7D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60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4C85430-E4E3-4C61-BA4D-F3947DD0E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0F8E70-38AB-4824-8D41-66EB767DB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BB7CEE-580F-4871-B016-5F64BF374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076BA-D558-42A9-BA23-A4550F87E93A}" type="datetimeFigureOut">
              <a:rPr lang="zh-CN" altLang="en-US" smtClean="0"/>
              <a:t>2024-04-21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FFABB7-CE89-47D0-B04A-DE3705BBFA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137F0A-D51C-430E-B3FC-7F6823A5E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E03CD-0ED6-4313-91E4-C3FA706B7D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420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E716292-A8DD-41DB-80DE-302086A72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733" y="1718733"/>
            <a:ext cx="3420533" cy="342053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912F719-6FBF-4F90-B022-C8F2378408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84967"/>
            <a:ext cx="1693333" cy="169333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15B6A9D-A112-4252-BFDC-CA29C92D4523}"/>
              </a:ext>
            </a:extLst>
          </p:cNvPr>
          <p:cNvSpPr txBox="1"/>
          <p:nvPr/>
        </p:nvSpPr>
        <p:spPr>
          <a:xfrm>
            <a:off x="2269065" y="1290134"/>
            <a:ext cx="181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已有的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GPT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实现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555151-54C7-4E47-B112-D61BF6D3E8BD}"/>
              </a:ext>
            </a:extLst>
          </p:cNvPr>
          <p:cNvSpPr txBox="1"/>
          <p:nvPr/>
        </p:nvSpPr>
        <p:spPr>
          <a:xfrm>
            <a:off x="6299203" y="1290134"/>
            <a:ext cx="181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NanoGPT</a:t>
            </a:r>
            <a:endParaRPr lang="zh-CN" altLang="en-US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7974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华文中宋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mingshuo</dc:creator>
  <cp:lastModifiedBy>mingshuo</cp:lastModifiedBy>
  <cp:revision>2</cp:revision>
  <dcterms:created xsi:type="dcterms:W3CDTF">2024-04-21T09:06:50Z</dcterms:created>
  <dcterms:modified xsi:type="dcterms:W3CDTF">2024-04-21T09:32:00Z</dcterms:modified>
</cp:coreProperties>
</file>